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8" r:id="rId22"/>
    <p:sldId id="279" r:id="rId23"/>
    <p:sldId id="281" r:id="rId24"/>
    <p:sldId id="282" r:id="rId25"/>
    <p:sldId id="284" r:id="rId26"/>
    <p:sldId id="285" r:id="rId27"/>
    <p:sldId id="286" r:id="rId28"/>
    <p:sldId id="287" r:id="rId29"/>
    <p:sldId id="288" r:id="rId30"/>
    <p:sldId id="289" r:id="rId31"/>
    <p:sldId id="291" r:id="rId32"/>
    <p:sldId id="293" r:id="rId33"/>
    <p:sldId id="295" r:id="rId34"/>
    <p:sldId id="296" r:id="rId35"/>
    <p:sldId id="297" r:id="rId36"/>
    <p:sldId id="299" r:id="rId37"/>
    <p:sldId id="300" r:id="rId38"/>
    <p:sldId id="301" r:id="rId39"/>
    <p:sldId id="302" r:id="rId40"/>
    <p:sldId id="303" r:id="rId41"/>
  </p:sldIdLst>
  <p:sldSz cx="9144000" cy="5143500" type="screen16x9"/>
  <p:notesSz cx="6858000" cy="9144000"/>
  <p:embeddedFontLst>
    <p:embeddedFont>
      <p:font typeface="Bebas Neue" panose="020B0604020202020204" charset="0"/>
      <p:regular r:id="rId43"/>
    </p:embeddedFont>
    <p:embeddedFont>
      <p:font typeface="Londrina Solid" panose="020B0604020202020204" charset="0"/>
      <p:regular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h5NfxNz7YOCKTwAnCAIXOKDVVc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C7BC99-7857-44F9-B639-0A7A7A59C081}">
  <a:tblStyle styleId="{B7C7BC99-7857-44F9-B639-0A7A7A59C08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22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4ec81c3ac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g24ec81c3ac6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8" name="Google Shape;13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226cc1334e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8" name="Google Shape;1568;g226cc1334ea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4" name="Google Shape;15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24f3a06ebe2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0" name="Google Shape;1690;g24f3a06ebe2_2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4" name="Google Shape;17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2" name="Google Shape;181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26e3585ecd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8" name="Google Shape;1838;g226e3585ecd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4" name="Google Shape;18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0" name="Google Shape;188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9a2c01602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8" name="Google Shape;1908;g29a2c016020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4" name="Google Shape;193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26235d3e3b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0" name="Google Shape;1950;g26235d3e3b4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29a46acf2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g29a46acf2c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2607c696de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8" name="Google Shape;1988;g2607c696dee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26235d3e3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6" name="Google Shape;2096;g26235d3e3b4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29a2c0160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6" name="Google Shape;2106;g29a2c01602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26235d3e3b4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3" name="Google Shape;2113;g26235d3e3b4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9a2c01602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0" name="Google Shape;2120;g29a2c016020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9a706868a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29a706868a4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6235d3e3b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7" name="Google Shape;2127;g26235d3e3b4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1" name="Google Shape;214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6" name="Google Shape;23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6" name="Google Shape;23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2607c696de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7" name="Google Shape;2347;g2607c696dee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26235d3e3b4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g26235d3e3b4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7" name="Google Shape;236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1" name="Google Shape;239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29a706868a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8" name="Google Shape;2408;g29a706868a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5" name="Google Shape;24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8" name="Google Shape;243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4f118c88a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g24f118c88a5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607c696dee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g2607c696dee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64"/>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0" name="Google Shape;10;p64"/>
          <p:cNvSpPr txBox="1">
            <a:spLocks noGrp="1"/>
          </p:cNvSpPr>
          <p:nvPr>
            <p:ph type="ctrTitle"/>
          </p:nvPr>
        </p:nvSpPr>
        <p:spPr>
          <a:xfrm>
            <a:off x="1130450" y="765944"/>
            <a:ext cx="3618900" cy="3183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0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64"/>
          <p:cNvSpPr txBox="1">
            <a:spLocks noGrp="1"/>
          </p:cNvSpPr>
          <p:nvPr>
            <p:ph type="subTitle" idx="1"/>
          </p:nvPr>
        </p:nvSpPr>
        <p:spPr>
          <a:xfrm>
            <a:off x="943700" y="3972269"/>
            <a:ext cx="3992400" cy="35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64"/>
          <p:cNvSpPr/>
          <p:nvPr/>
        </p:nvSpPr>
        <p:spPr>
          <a:xfrm>
            <a:off x="428100" y="1975326"/>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4"/>
          <p:cNvSpPr/>
          <p:nvPr/>
        </p:nvSpPr>
        <p:spPr>
          <a:xfrm rot="-3402657">
            <a:off x="6279177" y="294729"/>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4"/>
          <p:cNvSpPr/>
          <p:nvPr/>
        </p:nvSpPr>
        <p:spPr>
          <a:xfrm rot="4571280">
            <a:off x="513686" y="498863"/>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64"/>
          <p:cNvSpPr/>
          <p:nvPr/>
        </p:nvSpPr>
        <p:spPr>
          <a:xfrm rot="-2004209" flipH="1">
            <a:off x="8124101" y="3848259"/>
            <a:ext cx="542914" cy="110102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4"/>
          <p:cNvSpPr/>
          <p:nvPr/>
        </p:nvSpPr>
        <p:spPr>
          <a:xfrm>
            <a:off x="1091283" y="3415544"/>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64"/>
          <p:cNvSpPr/>
          <p:nvPr/>
        </p:nvSpPr>
        <p:spPr>
          <a:xfrm>
            <a:off x="2481850" y="31386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4"/>
          <p:cNvSpPr/>
          <p:nvPr/>
        </p:nvSpPr>
        <p:spPr>
          <a:xfrm rot="-3402657">
            <a:off x="462361" y="4635362"/>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4"/>
          <p:cNvSpPr/>
          <p:nvPr/>
        </p:nvSpPr>
        <p:spPr>
          <a:xfrm rot="-5680941" flipH="1">
            <a:off x="8039034" y="-15508"/>
            <a:ext cx="542908" cy="110101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4"/>
          <p:cNvSpPr/>
          <p:nvPr/>
        </p:nvSpPr>
        <p:spPr>
          <a:xfrm rot="-3402657">
            <a:off x="8471328" y="1264243"/>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4"/>
          <p:cNvSpPr/>
          <p:nvPr/>
        </p:nvSpPr>
        <p:spPr>
          <a:xfrm>
            <a:off x="8318101" y="2997593"/>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4"/>
          <p:cNvSpPr/>
          <p:nvPr/>
        </p:nvSpPr>
        <p:spPr>
          <a:xfrm rot="-3402657">
            <a:off x="4683328" y="3396431"/>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4"/>
          <p:cNvSpPr/>
          <p:nvPr/>
        </p:nvSpPr>
        <p:spPr>
          <a:xfrm rot="-3402657">
            <a:off x="7702753" y="4635356"/>
            <a:ext cx="153105" cy="16459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4"/>
          <p:cNvSpPr/>
          <p:nvPr/>
        </p:nvSpPr>
        <p:spPr>
          <a:xfrm>
            <a:off x="5035400" y="17045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8"/>
        <p:cNvGrpSpPr/>
        <p:nvPr/>
      </p:nvGrpSpPr>
      <p:grpSpPr>
        <a:xfrm>
          <a:off x="0" y="0"/>
          <a:ext cx="0" cy="0"/>
          <a:chOff x="0" y="0"/>
          <a:chExt cx="0" cy="0"/>
        </a:xfrm>
      </p:grpSpPr>
      <p:pic>
        <p:nvPicPr>
          <p:cNvPr id="139" name="Google Shape;139;p68"/>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40" name="Google Shape;140;p68"/>
          <p:cNvSpPr txBox="1">
            <a:spLocks noGrp="1"/>
          </p:cNvSpPr>
          <p:nvPr>
            <p:ph type="subTitle" idx="1"/>
          </p:nvPr>
        </p:nvSpPr>
        <p:spPr>
          <a:xfrm>
            <a:off x="4494050" y="3062350"/>
            <a:ext cx="3934800" cy="10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 name="Google Shape;141;p68"/>
          <p:cNvSpPr txBox="1">
            <a:spLocks noGrp="1"/>
          </p:cNvSpPr>
          <p:nvPr>
            <p:ph type="title"/>
          </p:nvPr>
        </p:nvSpPr>
        <p:spPr>
          <a:xfrm>
            <a:off x="4494050" y="1381250"/>
            <a:ext cx="3934800" cy="16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1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2" name="Google Shape;142;p68"/>
          <p:cNvSpPr/>
          <p:nvPr/>
        </p:nvSpPr>
        <p:spPr>
          <a:xfrm rot="-6559251" flipH="1">
            <a:off x="7705594" y="87142"/>
            <a:ext cx="542809" cy="110081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8"/>
          <p:cNvSpPr/>
          <p:nvPr/>
        </p:nvSpPr>
        <p:spPr>
          <a:xfrm rot="5922413">
            <a:off x="4141100" y="417245"/>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8"/>
          <p:cNvSpPr/>
          <p:nvPr/>
        </p:nvSpPr>
        <p:spPr>
          <a:xfrm rot="4918883" flipH="1">
            <a:off x="6048622" y="4133623"/>
            <a:ext cx="543056" cy="110131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8"/>
          <p:cNvSpPr/>
          <p:nvPr/>
        </p:nvSpPr>
        <p:spPr>
          <a:xfrm rot="-2515187">
            <a:off x="1112643" y="422174"/>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8"/>
          <p:cNvSpPr/>
          <p:nvPr/>
        </p:nvSpPr>
        <p:spPr>
          <a:xfrm>
            <a:off x="346400" y="17679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8"/>
          <p:cNvSpPr/>
          <p:nvPr/>
        </p:nvSpPr>
        <p:spPr>
          <a:xfrm rot="-1530609">
            <a:off x="311344" y="48000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8"/>
          <p:cNvSpPr/>
          <p:nvPr/>
        </p:nvSpPr>
        <p:spPr>
          <a:xfrm rot="-2700000">
            <a:off x="5213572" y="645987"/>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8"/>
          <p:cNvSpPr/>
          <p:nvPr/>
        </p:nvSpPr>
        <p:spPr>
          <a:xfrm>
            <a:off x="8318100" y="11653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8"/>
          <p:cNvSpPr/>
          <p:nvPr/>
        </p:nvSpPr>
        <p:spPr>
          <a:xfrm rot="-2484460">
            <a:off x="7180002" y="498328"/>
            <a:ext cx="152608" cy="16405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8"/>
          <p:cNvSpPr/>
          <p:nvPr/>
        </p:nvSpPr>
        <p:spPr>
          <a:xfrm rot="-1530609">
            <a:off x="4901857" y="43565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8"/>
          <p:cNvSpPr/>
          <p:nvPr/>
        </p:nvSpPr>
        <p:spPr>
          <a:xfrm>
            <a:off x="7697663" y="4545335"/>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8"/>
          <p:cNvSpPr/>
          <p:nvPr/>
        </p:nvSpPr>
        <p:spPr>
          <a:xfrm rot="9118530" flipH="1">
            <a:off x="307642" y="318843"/>
            <a:ext cx="542916" cy="110102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
        <p:cNvGrpSpPr/>
        <p:nvPr/>
      </p:nvGrpSpPr>
      <p:grpSpPr>
        <a:xfrm>
          <a:off x="0" y="0"/>
          <a:ext cx="0" cy="0"/>
          <a:chOff x="0" y="0"/>
          <a:chExt cx="0" cy="0"/>
        </a:xfrm>
      </p:grpSpPr>
      <p:pic>
        <p:nvPicPr>
          <p:cNvPr id="155" name="Google Shape;155;p77"/>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56" name="Google Shape;156;p77"/>
          <p:cNvSpPr txBox="1">
            <a:spLocks noGrp="1"/>
          </p:cNvSpPr>
          <p:nvPr>
            <p:ph type="title"/>
          </p:nvPr>
        </p:nvSpPr>
        <p:spPr>
          <a:xfrm>
            <a:off x="946700" y="922400"/>
            <a:ext cx="2415300" cy="216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7" name="Google Shape;157;p77"/>
          <p:cNvSpPr txBox="1">
            <a:spLocks noGrp="1"/>
          </p:cNvSpPr>
          <p:nvPr>
            <p:ph type="body" idx="1"/>
          </p:nvPr>
        </p:nvSpPr>
        <p:spPr>
          <a:xfrm>
            <a:off x="715100" y="3086800"/>
            <a:ext cx="2878500" cy="1134300"/>
          </a:xfrm>
          <a:prstGeom prst="rect">
            <a:avLst/>
          </a:prstGeom>
          <a:noFill/>
          <a:ln>
            <a:noFill/>
          </a:ln>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Clr>
                <a:schemeClr val="accent2"/>
              </a:buClr>
              <a:buSzPts val="1400"/>
              <a:buChar char="●"/>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58" name="Google Shape;158;p77"/>
          <p:cNvSpPr/>
          <p:nvPr/>
        </p:nvSpPr>
        <p:spPr>
          <a:xfrm rot="5825275">
            <a:off x="490660" y="-15523"/>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77"/>
          <p:cNvSpPr/>
          <p:nvPr/>
        </p:nvSpPr>
        <p:spPr>
          <a:xfrm flipH="1">
            <a:off x="1608993" y="2361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7"/>
          <p:cNvSpPr/>
          <p:nvPr/>
        </p:nvSpPr>
        <p:spPr>
          <a:xfrm rot="2830679" flipH="1">
            <a:off x="367337" y="1275753"/>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7"/>
          <p:cNvSpPr/>
          <p:nvPr/>
        </p:nvSpPr>
        <p:spPr>
          <a:xfrm flipH="1">
            <a:off x="555843" y="45453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
        <p:cNvGrpSpPr/>
        <p:nvPr/>
      </p:nvGrpSpPr>
      <p:grpSpPr>
        <a:xfrm>
          <a:off x="0" y="0"/>
          <a:ext cx="0" cy="0"/>
          <a:chOff x="0" y="0"/>
          <a:chExt cx="0" cy="0"/>
        </a:xfrm>
      </p:grpSpPr>
      <p:pic>
        <p:nvPicPr>
          <p:cNvPr id="163" name="Google Shape;163;p73"/>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64" name="Google Shape;164;p73"/>
          <p:cNvSpPr txBox="1">
            <a:spLocks noGrp="1"/>
          </p:cNvSpPr>
          <p:nvPr>
            <p:ph type="title"/>
          </p:nvPr>
        </p:nvSpPr>
        <p:spPr>
          <a:xfrm>
            <a:off x="1918050" y="1542000"/>
            <a:ext cx="5307900" cy="22119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9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65" name="Google Shape;165;p73"/>
          <p:cNvSpPr/>
          <p:nvPr/>
        </p:nvSpPr>
        <p:spPr>
          <a:xfrm rot="-5584455" flipH="1">
            <a:off x="7330305" y="2302084"/>
            <a:ext cx="542908" cy="110101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3"/>
          <p:cNvSpPr/>
          <p:nvPr/>
        </p:nvSpPr>
        <p:spPr>
          <a:xfrm rot="1807755">
            <a:off x="1424197" y="3041143"/>
            <a:ext cx="543098" cy="110139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73"/>
          <p:cNvSpPr/>
          <p:nvPr/>
        </p:nvSpPr>
        <p:spPr>
          <a:xfrm rot="-2700000">
            <a:off x="1134397" y="2694375"/>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73"/>
          <p:cNvSpPr/>
          <p:nvPr/>
        </p:nvSpPr>
        <p:spPr>
          <a:xfrm>
            <a:off x="7305700" y="38209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3"/>
          <p:cNvSpPr/>
          <p:nvPr/>
        </p:nvSpPr>
        <p:spPr>
          <a:xfrm rot="-2484460">
            <a:off x="6996602" y="2172828"/>
            <a:ext cx="152608" cy="16405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3"/>
          <p:cNvSpPr/>
          <p:nvPr/>
        </p:nvSpPr>
        <p:spPr>
          <a:xfrm>
            <a:off x="2420225" y="40115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73"/>
          <p:cNvSpPr/>
          <p:nvPr/>
        </p:nvSpPr>
        <p:spPr>
          <a:xfrm rot="-2700000">
            <a:off x="3432322" y="490590"/>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73"/>
          <p:cNvSpPr/>
          <p:nvPr/>
        </p:nvSpPr>
        <p:spPr>
          <a:xfrm rot="-6559251" flipH="1">
            <a:off x="4300596" y="96329"/>
            <a:ext cx="542809" cy="110081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3"/>
          <p:cNvSpPr/>
          <p:nvPr/>
        </p:nvSpPr>
        <p:spPr>
          <a:xfrm rot="-757635">
            <a:off x="5672714" y="719121"/>
            <a:ext cx="152436" cy="163873"/>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74"/>
        <p:cNvGrpSpPr/>
        <p:nvPr/>
      </p:nvGrpSpPr>
      <p:grpSpPr>
        <a:xfrm>
          <a:off x="0" y="0"/>
          <a:ext cx="0" cy="0"/>
          <a:chOff x="0" y="0"/>
          <a:chExt cx="0" cy="0"/>
        </a:xfrm>
      </p:grpSpPr>
      <p:pic>
        <p:nvPicPr>
          <p:cNvPr id="175" name="Google Shape;175;p90"/>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76" name="Google Shape;176;p9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7" name="Google Shape;177;p90"/>
          <p:cNvSpPr/>
          <p:nvPr/>
        </p:nvSpPr>
        <p:spPr>
          <a:xfrm rot="5912491">
            <a:off x="402452" y="-586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90"/>
          <p:cNvSpPr/>
          <p:nvPr/>
        </p:nvSpPr>
        <p:spPr>
          <a:xfrm rot="-2926236" flipH="1">
            <a:off x="8502968" y="4363631"/>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90"/>
          <p:cNvSpPr/>
          <p:nvPr/>
        </p:nvSpPr>
        <p:spPr>
          <a:xfrm rot="-6972750" flipH="1">
            <a:off x="8218078" y="-15694"/>
            <a:ext cx="543095" cy="1101393"/>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90"/>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90"/>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90"/>
          <p:cNvSpPr/>
          <p:nvPr/>
        </p:nvSpPr>
        <p:spPr>
          <a:xfrm>
            <a:off x="8568425" y="12062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90"/>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90"/>
          <p:cNvSpPr/>
          <p:nvPr/>
        </p:nvSpPr>
        <p:spPr>
          <a:xfrm rot="3197591">
            <a:off x="127255" y="4257602"/>
            <a:ext cx="543160" cy="110152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90"/>
          <p:cNvSpPr/>
          <p:nvPr/>
        </p:nvSpPr>
        <p:spPr>
          <a:xfrm rot="-1964114">
            <a:off x="8602866" y="4070363"/>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90"/>
          <p:cNvSpPr/>
          <p:nvPr/>
        </p:nvSpPr>
        <p:spPr>
          <a:xfrm>
            <a:off x="288038" y="39157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_1">
    <p:spTree>
      <p:nvGrpSpPr>
        <p:cNvPr id="1" name="Shape 187"/>
        <p:cNvGrpSpPr/>
        <p:nvPr/>
      </p:nvGrpSpPr>
      <p:grpSpPr>
        <a:xfrm>
          <a:off x="0" y="0"/>
          <a:ext cx="0" cy="0"/>
          <a:chOff x="0" y="0"/>
          <a:chExt cx="0" cy="0"/>
        </a:xfrm>
      </p:grpSpPr>
      <p:pic>
        <p:nvPicPr>
          <p:cNvPr id="188" name="Google Shape;188;p89"/>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89" name="Google Shape;189;p8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90" name="Google Shape;190;p89"/>
          <p:cNvSpPr txBox="1">
            <a:spLocks noGrp="1"/>
          </p:cNvSpPr>
          <p:nvPr>
            <p:ph type="subTitle" idx="1"/>
          </p:nvPr>
        </p:nvSpPr>
        <p:spPr>
          <a:xfrm>
            <a:off x="720000" y="1549325"/>
            <a:ext cx="39948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300">
                <a:solidFill>
                  <a:schemeClr val="accent3"/>
                </a:solidFill>
                <a:latin typeface="Londrina Solid"/>
                <a:ea typeface="Londrina Solid"/>
                <a:cs typeface="Londrina Solid"/>
                <a:sym typeface="Londrina Soli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1" name="Google Shape;191;p89"/>
          <p:cNvSpPr txBox="1">
            <a:spLocks noGrp="1"/>
          </p:cNvSpPr>
          <p:nvPr>
            <p:ph type="subTitle" idx="2"/>
          </p:nvPr>
        </p:nvSpPr>
        <p:spPr>
          <a:xfrm>
            <a:off x="720025" y="2031908"/>
            <a:ext cx="3991200" cy="8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92" name="Google Shape;192;p89"/>
          <p:cNvSpPr txBox="1">
            <a:spLocks noGrp="1"/>
          </p:cNvSpPr>
          <p:nvPr>
            <p:ph type="subTitle" idx="3"/>
          </p:nvPr>
        </p:nvSpPr>
        <p:spPr>
          <a:xfrm>
            <a:off x="720000" y="2972516"/>
            <a:ext cx="39948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300">
                <a:solidFill>
                  <a:schemeClr val="accent3"/>
                </a:solidFill>
                <a:latin typeface="Londrina Solid"/>
                <a:ea typeface="Londrina Solid"/>
                <a:cs typeface="Londrina Solid"/>
                <a:sym typeface="Londrina Soli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3" name="Google Shape;193;p89"/>
          <p:cNvSpPr txBox="1">
            <a:spLocks noGrp="1"/>
          </p:cNvSpPr>
          <p:nvPr>
            <p:ph type="subTitle" idx="4"/>
          </p:nvPr>
        </p:nvSpPr>
        <p:spPr>
          <a:xfrm>
            <a:off x="720000" y="3455100"/>
            <a:ext cx="3994800" cy="8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94" name="Google Shape;194;p89"/>
          <p:cNvSpPr/>
          <p:nvPr/>
        </p:nvSpPr>
        <p:spPr>
          <a:xfrm rot="5991879">
            <a:off x="702066" y="247688"/>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9"/>
          <p:cNvSpPr/>
          <p:nvPr/>
        </p:nvSpPr>
        <p:spPr>
          <a:xfrm rot="-1530609">
            <a:off x="1629019" y="2476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89"/>
          <p:cNvSpPr/>
          <p:nvPr/>
        </p:nvSpPr>
        <p:spPr>
          <a:xfrm>
            <a:off x="478250" y="14470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9"/>
          <p:cNvSpPr/>
          <p:nvPr/>
        </p:nvSpPr>
        <p:spPr>
          <a:xfrm rot="-5991879" flipH="1">
            <a:off x="7898984" y="323888"/>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9"/>
          <p:cNvSpPr/>
          <p:nvPr/>
        </p:nvSpPr>
        <p:spPr>
          <a:xfrm rot="1530609" flipH="1">
            <a:off x="8379287" y="162129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9"/>
          <p:cNvSpPr/>
          <p:nvPr/>
        </p:nvSpPr>
        <p:spPr>
          <a:xfrm flipH="1">
            <a:off x="7530674" y="3426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9"/>
          <p:cNvSpPr/>
          <p:nvPr/>
        </p:nvSpPr>
        <p:spPr>
          <a:xfrm rot="4808121" flipH="1">
            <a:off x="3651254" y="4184588"/>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9"/>
          <p:cNvSpPr/>
          <p:nvPr/>
        </p:nvSpPr>
        <p:spPr>
          <a:xfrm rot="-1530609">
            <a:off x="4607394" y="47293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02"/>
        <p:cNvGrpSpPr/>
        <p:nvPr/>
      </p:nvGrpSpPr>
      <p:grpSpPr>
        <a:xfrm>
          <a:off x="0" y="0"/>
          <a:ext cx="0" cy="0"/>
          <a:chOff x="0" y="0"/>
          <a:chExt cx="0" cy="0"/>
        </a:xfrm>
      </p:grpSpPr>
      <p:pic>
        <p:nvPicPr>
          <p:cNvPr id="203" name="Google Shape;203;p75"/>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04" name="Google Shape;204;p75"/>
          <p:cNvSpPr txBox="1">
            <a:spLocks noGrp="1"/>
          </p:cNvSpPr>
          <p:nvPr>
            <p:ph type="title"/>
          </p:nvPr>
        </p:nvSpPr>
        <p:spPr>
          <a:xfrm>
            <a:off x="2457450" y="2774550"/>
            <a:ext cx="5897400" cy="794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6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205" name="Google Shape;205;p75"/>
          <p:cNvSpPr txBox="1">
            <a:spLocks noGrp="1"/>
          </p:cNvSpPr>
          <p:nvPr>
            <p:ph type="title" idx="2"/>
          </p:nvPr>
        </p:nvSpPr>
        <p:spPr>
          <a:xfrm>
            <a:off x="6350900" y="1089450"/>
            <a:ext cx="2004000" cy="12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10500">
                <a:solidFill>
                  <a:schemeClr val="dk2"/>
                </a:solidFill>
              </a:defRPr>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a:endParaRPr/>
          </a:p>
        </p:txBody>
      </p:sp>
      <p:sp>
        <p:nvSpPr>
          <p:cNvPr id="206" name="Google Shape;206;p75"/>
          <p:cNvSpPr txBox="1">
            <a:spLocks noGrp="1"/>
          </p:cNvSpPr>
          <p:nvPr>
            <p:ph type="subTitle" idx="1"/>
          </p:nvPr>
        </p:nvSpPr>
        <p:spPr>
          <a:xfrm>
            <a:off x="4620450" y="3669213"/>
            <a:ext cx="3674100" cy="51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7" name="Google Shape;207;p75"/>
          <p:cNvSpPr/>
          <p:nvPr/>
        </p:nvSpPr>
        <p:spPr>
          <a:xfrm rot="6559251">
            <a:off x="472217" y="-15396"/>
            <a:ext cx="542809" cy="110081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5"/>
          <p:cNvSpPr/>
          <p:nvPr/>
        </p:nvSpPr>
        <p:spPr>
          <a:xfrm rot="-5922413" flipH="1">
            <a:off x="4983021" y="73182"/>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75"/>
          <p:cNvSpPr/>
          <p:nvPr/>
        </p:nvSpPr>
        <p:spPr>
          <a:xfrm rot="2926236">
            <a:off x="557810" y="4049294"/>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5"/>
          <p:cNvSpPr/>
          <p:nvPr/>
        </p:nvSpPr>
        <p:spPr>
          <a:xfrm rot="2700000" flipH="1">
            <a:off x="4109814" y="336812"/>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5"/>
          <p:cNvSpPr/>
          <p:nvPr/>
        </p:nvSpPr>
        <p:spPr>
          <a:xfrm flipH="1">
            <a:off x="236240" y="3788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5"/>
          <p:cNvSpPr/>
          <p:nvPr/>
        </p:nvSpPr>
        <p:spPr>
          <a:xfrm rot="1530609" flipH="1">
            <a:off x="476440" y="10787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5"/>
          <p:cNvSpPr/>
          <p:nvPr/>
        </p:nvSpPr>
        <p:spPr>
          <a:xfrm rot="2484460" flipH="1">
            <a:off x="1457584" y="336653"/>
            <a:ext cx="152608" cy="16405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75"/>
          <p:cNvSpPr/>
          <p:nvPr/>
        </p:nvSpPr>
        <p:spPr>
          <a:xfrm flipH="1">
            <a:off x="5055890" y="1502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5"/>
          <p:cNvSpPr/>
          <p:nvPr/>
        </p:nvSpPr>
        <p:spPr>
          <a:xfrm rot="-2700000">
            <a:off x="7566089" y="453125"/>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5"/>
          <p:cNvSpPr/>
          <p:nvPr/>
        </p:nvSpPr>
        <p:spPr>
          <a:xfrm>
            <a:off x="8655755" y="1883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5"/>
          <p:cNvSpPr/>
          <p:nvPr/>
        </p:nvSpPr>
        <p:spPr>
          <a:xfrm rot="-503222">
            <a:off x="7566081" y="4781182"/>
            <a:ext cx="152310" cy="163737"/>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5"/>
          <p:cNvSpPr/>
          <p:nvPr/>
        </p:nvSpPr>
        <p:spPr>
          <a:xfrm rot="-2079336" flipH="1">
            <a:off x="8254602" y="4168920"/>
            <a:ext cx="542842" cy="110087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19"/>
        <p:cNvGrpSpPr/>
        <p:nvPr/>
      </p:nvGrpSpPr>
      <p:grpSpPr>
        <a:xfrm>
          <a:off x="0" y="0"/>
          <a:ext cx="0" cy="0"/>
          <a:chOff x="0" y="0"/>
          <a:chExt cx="0" cy="0"/>
        </a:xfrm>
      </p:grpSpPr>
      <p:pic>
        <p:nvPicPr>
          <p:cNvPr id="220" name="Google Shape;220;p79"/>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21" name="Google Shape;221;p79"/>
          <p:cNvSpPr txBox="1">
            <a:spLocks noGrp="1"/>
          </p:cNvSpPr>
          <p:nvPr>
            <p:ph type="subTitle" idx="1"/>
          </p:nvPr>
        </p:nvSpPr>
        <p:spPr>
          <a:xfrm>
            <a:off x="715100" y="2550269"/>
            <a:ext cx="2847300" cy="119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2" name="Google Shape;222;p79"/>
          <p:cNvSpPr txBox="1">
            <a:spLocks noGrp="1"/>
          </p:cNvSpPr>
          <p:nvPr>
            <p:ph type="title"/>
          </p:nvPr>
        </p:nvSpPr>
        <p:spPr>
          <a:xfrm>
            <a:off x="715100" y="1397731"/>
            <a:ext cx="2508900" cy="115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3" name="Google Shape;223;p79"/>
          <p:cNvSpPr/>
          <p:nvPr/>
        </p:nvSpPr>
        <p:spPr>
          <a:xfrm rot="5825275">
            <a:off x="643060" y="60677"/>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79"/>
          <p:cNvSpPr/>
          <p:nvPr/>
        </p:nvSpPr>
        <p:spPr>
          <a:xfrm flipH="1">
            <a:off x="294543" y="1197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9"/>
          <p:cNvSpPr/>
          <p:nvPr/>
        </p:nvSpPr>
        <p:spPr>
          <a:xfrm rot="2830679" flipH="1">
            <a:off x="1757987" y="303603"/>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9"/>
          <p:cNvSpPr/>
          <p:nvPr/>
        </p:nvSpPr>
        <p:spPr>
          <a:xfrm rot="4315057" flipH="1">
            <a:off x="3753302" y="3886529"/>
            <a:ext cx="542917" cy="110103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79"/>
          <p:cNvSpPr/>
          <p:nvPr/>
        </p:nvSpPr>
        <p:spPr>
          <a:xfrm flipH="1">
            <a:off x="4818918" y="44821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79"/>
          <p:cNvSpPr/>
          <p:nvPr/>
        </p:nvSpPr>
        <p:spPr>
          <a:xfrm rot="2830679" flipH="1">
            <a:off x="3643937" y="3815928"/>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9"/>
          <p:cNvSpPr/>
          <p:nvPr/>
        </p:nvSpPr>
        <p:spPr>
          <a:xfrm rot="-5400000" flipH="1">
            <a:off x="8157443" y="-113962"/>
            <a:ext cx="542900" cy="110099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9"/>
          <p:cNvSpPr/>
          <p:nvPr/>
        </p:nvSpPr>
        <p:spPr>
          <a:xfrm rot="2830679" flipH="1">
            <a:off x="7139612" y="452890"/>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9"/>
          <p:cNvSpPr/>
          <p:nvPr/>
        </p:nvSpPr>
        <p:spPr>
          <a:xfrm rot="-5825275" flipH="1">
            <a:off x="3348160" y="1248902"/>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232"/>
        <p:cNvGrpSpPr/>
        <p:nvPr/>
      </p:nvGrpSpPr>
      <p:grpSpPr>
        <a:xfrm>
          <a:off x="0" y="0"/>
          <a:ext cx="0" cy="0"/>
          <a:chOff x="0" y="0"/>
          <a:chExt cx="0" cy="0"/>
        </a:xfrm>
      </p:grpSpPr>
      <p:pic>
        <p:nvPicPr>
          <p:cNvPr id="233" name="Google Shape;233;p93"/>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34" name="Google Shape;234;p93"/>
          <p:cNvSpPr txBox="1">
            <a:spLocks noGrp="1"/>
          </p:cNvSpPr>
          <p:nvPr>
            <p:ph type="subTitle" idx="1"/>
          </p:nvPr>
        </p:nvSpPr>
        <p:spPr>
          <a:xfrm>
            <a:off x="719025" y="2731238"/>
            <a:ext cx="3075900" cy="143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235" name="Google Shape;235;p93"/>
          <p:cNvSpPr txBox="1">
            <a:spLocks noGrp="1"/>
          </p:cNvSpPr>
          <p:nvPr>
            <p:ph type="title"/>
          </p:nvPr>
        </p:nvSpPr>
        <p:spPr>
          <a:xfrm>
            <a:off x="956175" y="1511962"/>
            <a:ext cx="2601600" cy="12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236" name="Google Shape;236;p93"/>
          <p:cNvSpPr txBox="1">
            <a:spLocks noGrp="1"/>
          </p:cNvSpPr>
          <p:nvPr>
            <p:ph type="title" idx="2"/>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7" name="Google Shape;237;p93"/>
          <p:cNvSpPr/>
          <p:nvPr/>
        </p:nvSpPr>
        <p:spPr>
          <a:xfrm rot="5912491">
            <a:off x="756277" y="102424"/>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3"/>
          <p:cNvSpPr/>
          <p:nvPr/>
        </p:nvSpPr>
        <p:spPr>
          <a:xfrm>
            <a:off x="1650275" y="377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3"/>
          <p:cNvSpPr/>
          <p:nvPr/>
        </p:nvSpPr>
        <p:spPr>
          <a:xfrm rot="-834266">
            <a:off x="676296" y="10697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3"/>
          <p:cNvSpPr/>
          <p:nvPr/>
        </p:nvSpPr>
        <p:spPr>
          <a:xfrm>
            <a:off x="345188" y="42708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93"/>
          <p:cNvSpPr/>
          <p:nvPr/>
        </p:nvSpPr>
        <p:spPr>
          <a:xfrm rot="-5912491" flipH="1">
            <a:off x="7874929" y="1014574"/>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93"/>
          <p:cNvSpPr/>
          <p:nvPr/>
        </p:nvSpPr>
        <p:spPr>
          <a:xfrm flipH="1">
            <a:off x="8250949" y="23938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93"/>
          <p:cNvSpPr/>
          <p:nvPr/>
        </p:nvSpPr>
        <p:spPr>
          <a:xfrm rot="834266" flipH="1">
            <a:off x="7319165" y="1141108"/>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93"/>
          <p:cNvSpPr/>
          <p:nvPr/>
        </p:nvSpPr>
        <p:spPr>
          <a:xfrm rot="-834266">
            <a:off x="864021" y="4714620"/>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3"/>
          <p:cNvSpPr/>
          <p:nvPr/>
        </p:nvSpPr>
        <p:spPr>
          <a:xfrm rot="4504430" flipH="1">
            <a:off x="3302525" y="3939683"/>
            <a:ext cx="543192" cy="110158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46"/>
        <p:cNvGrpSpPr/>
        <p:nvPr/>
      </p:nvGrpSpPr>
      <p:grpSpPr>
        <a:xfrm>
          <a:off x="0" y="0"/>
          <a:ext cx="0" cy="0"/>
          <a:chOff x="0" y="0"/>
          <a:chExt cx="0" cy="0"/>
        </a:xfrm>
      </p:grpSpPr>
      <p:pic>
        <p:nvPicPr>
          <p:cNvPr id="247" name="Google Shape;247;p94"/>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48" name="Google Shape;248;p9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9" name="Google Shape;249;p94"/>
          <p:cNvSpPr/>
          <p:nvPr/>
        </p:nvSpPr>
        <p:spPr>
          <a:xfrm rot="5912491">
            <a:off x="402452" y="-586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94"/>
          <p:cNvSpPr/>
          <p:nvPr/>
        </p:nvSpPr>
        <p:spPr>
          <a:xfrm>
            <a:off x="1296450" y="2163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94"/>
          <p:cNvSpPr/>
          <p:nvPr/>
        </p:nvSpPr>
        <p:spPr>
          <a:xfrm rot="-834266">
            <a:off x="322471" y="9087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94"/>
          <p:cNvSpPr/>
          <p:nvPr/>
        </p:nvSpPr>
        <p:spPr>
          <a:xfrm>
            <a:off x="288038" y="4698685"/>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94"/>
          <p:cNvSpPr/>
          <p:nvPr/>
        </p:nvSpPr>
        <p:spPr>
          <a:xfrm rot="-5912491" flipH="1">
            <a:off x="8138854" y="-170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4"/>
          <p:cNvSpPr/>
          <p:nvPr/>
        </p:nvSpPr>
        <p:spPr>
          <a:xfrm flipH="1">
            <a:off x="8629711" y="10888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94"/>
          <p:cNvSpPr/>
          <p:nvPr/>
        </p:nvSpPr>
        <p:spPr>
          <a:xfrm rot="834266" flipH="1">
            <a:off x="7766840" y="1576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94"/>
          <p:cNvSpPr/>
          <p:nvPr/>
        </p:nvSpPr>
        <p:spPr>
          <a:xfrm>
            <a:off x="8250938" y="487266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94"/>
          <p:cNvSpPr/>
          <p:nvPr/>
        </p:nvSpPr>
        <p:spPr>
          <a:xfrm rot="-834266">
            <a:off x="8748746" y="44283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58"/>
        <p:cNvGrpSpPr/>
        <p:nvPr/>
      </p:nvGrpSpPr>
      <p:grpSpPr>
        <a:xfrm>
          <a:off x="0" y="0"/>
          <a:ext cx="0" cy="0"/>
          <a:chOff x="0" y="0"/>
          <a:chExt cx="0" cy="0"/>
        </a:xfrm>
      </p:grpSpPr>
      <p:pic>
        <p:nvPicPr>
          <p:cNvPr id="259" name="Google Shape;259;p78"/>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60" name="Google Shape;260;p78"/>
          <p:cNvSpPr txBox="1">
            <a:spLocks noGrp="1"/>
          </p:cNvSpPr>
          <p:nvPr>
            <p:ph type="title"/>
          </p:nvPr>
        </p:nvSpPr>
        <p:spPr>
          <a:xfrm>
            <a:off x="720000" y="3384797"/>
            <a:ext cx="2336400" cy="4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261" name="Google Shape;261;p78"/>
          <p:cNvSpPr txBox="1">
            <a:spLocks noGrp="1"/>
          </p:cNvSpPr>
          <p:nvPr>
            <p:ph type="subTitle" idx="1"/>
          </p:nvPr>
        </p:nvSpPr>
        <p:spPr>
          <a:xfrm>
            <a:off x="720000" y="3836277"/>
            <a:ext cx="2336400" cy="54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2" name="Google Shape;262;p78"/>
          <p:cNvSpPr txBox="1">
            <a:spLocks noGrp="1"/>
          </p:cNvSpPr>
          <p:nvPr>
            <p:ph type="title" idx="2"/>
          </p:nvPr>
        </p:nvSpPr>
        <p:spPr>
          <a:xfrm>
            <a:off x="3403798" y="3384797"/>
            <a:ext cx="2336400" cy="4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263" name="Google Shape;263;p78"/>
          <p:cNvSpPr txBox="1">
            <a:spLocks noGrp="1"/>
          </p:cNvSpPr>
          <p:nvPr>
            <p:ph type="subTitle" idx="3"/>
          </p:nvPr>
        </p:nvSpPr>
        <p:spPr>
          <a:xfrm>
            <a:off x="3403800" y="3836277"/>
            <a:ext cx="2336400" cy="54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4" name="Google Shape;264;p78"/>
          <p:cNvSpPr txBox="1">
            <a:spLocks noGrp="1"/>
          </p:cNvSpPr>
          <p:nvPr>
            <p:ph type="title" idx="4"/>
          </p:nvPr>
        </p:nvSpPr>
        <p:spPr>
          <a:xfrm>
            <a:off x="6087602" y="3384819"/>
            <a:ext cx="2336400" cy="45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265" name="Google Shape;265;p78"/>
          <p:cNvSpPr txBox="1">
            <a:spLocks noGrp="1"/>
          </p:cNvSpPr>
          <p:nvPr>
            <p:ph type="subTitle" idx="5"/>
          </p:nvPr>
        </p:nvSpPr>
        <p:spPr>
          <a:xfrm>
            <a:off x="6087606" y="3836302"/>
            <a:ext cx="2336400" cy="54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78"/>
          <p:cNvSpPr txBox="1">
            <a:spLocks noGrp="1"/>
          </p:cNvSpPr>
          <p:nvPr>
            <p:ph type="title" idx="6"/>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7" name="Google Shape;267;p78"/>
          <p:cNvSpPr/>
          <p:nvPr/>
        </p:nvSpPr>
        <p:spPr>
          <a:xfrm rot="-4571280" flipH="1">
            <a:off x="8063119" y="309251"/>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8"/>
          <p:cNvSpPr/>
          <p:nvPr/>
        </p:nvSpPr>
        <p:spPr>
          <a:xfrm flipH="1">
            <a:off x="7088422" y="550438"/>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8"/>
          <p:cNvSpPr/>
          <p:nvPr/>
        </p:nvSpPr>
        <p:spPr>
          <a:xfrm flipH="1">
            <a:off x="367797" y="4618013"/>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8"/>
          <p:cNvSpPr/>
          <p:nvPr/>
        </p:nvSpPr>
        <p:spPr>
          <a:xfrm flipH="1">
            <a:off x="8623981" y="157716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8"/>
          <p:cNvSpPr/>
          <p:nvPr/>
        </p:nvSpPr>
        <p:spPr>
          <a:xfrm rot="-2700000" flipH="1">
            <a:off x="8658628" y="4647884"/>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8"/>
          <p:cNvSpPr/>
          <p:nvPr/>
        </p:nvSpPr>
        <p:spPr>
          <a:xfrm flipH="1">
            <a:off x="4461131" y="47966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8"/>
          <p:cNvSpPr/>
          <p:nvPr/>
        </p:nvSpPr>
        <p:spPr>
          <a:xfrm rot="4571280">
            <a:off x="548820" y="309251"/>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8"/>
          <p:cNvSpPr/>
          <p:nvPr/>
        </p:nvSpPr>
        <p:spPr>
          <a:xfrm>
            <a:off x="421534" y="1558288"/>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8"/>
          <p:cNvSpPr/>
          <p:nvPr/>
        </p:nvSpPr>
        <p:spPr>
          <a:xfrm>
            <a:off x="1718947" y="5693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7" name="Google Shape;27;p8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 name="Google Shape;28;p86"/>
          <p:cNvSpPr/>
          <p:nvPr/>
        </p:nvSpPr>
        <p:spPr>
          <a:xfrm rot="4571280">
            <a:off x="368136" y="-48874"/>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86"/>
          <p:cNvSpPr/>
          <p:nvPr/>
        </p:nvSpPr>
        <p:spPr>
          <a:xfrm rot="-1530609">
            <a:off x="8592844" y="46489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86"/>
          <p:cNvSpPr/>
          <p:nvPr/>
        </p:nvSpPr>
        <p:spPr>
          <a:xfrm rot="-1530609">
            <a:off x="1324219" y="1392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86"/>
          <p:cNvSpPr/>
          <p:nvPr/>
        </p:nvSpPr>
        <p:spPr>
          <a:xfrm rot="-392423">
            <a:off x="327703" y="4665475"/>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86"/>
          <p:cNvSpPr/>
          <p:nvPr/>
        </p:nvSpPr>
        <p:spPr>
          <a:xfrm>
            <a:off x="293225" y="10176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86"/>
          <p:cNvSpPr/>
          <p:nvPr/>
        </p:nvSpPr>
        <p:spPr>
          <a:xfrm rot="-4571280" flipH="1">
            <a:off x="8214096" y="-48874"/>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86"/>
          <p:cNvSpPr/>
          <p:nvPr/>
        </p:nvSpPr>
        <p:spPr>
          <a:xfrm rot="1530609" flipH="1">
            <a:off x="7686483" y="1392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86"/>
          <p:cNvSpPr/>
          <p:nvPr/>
        </p:nvSpPr>
        <p:spPr>
          <a:xfrm flipH="1">
            <a:off x="8674020" y="10982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76"/>
        <p:cNvGrpSpPr/>
        <p:nvPr/>
      </p:nvGrpSpPr>
      <p:grpSpPr>
        <a:xfrm>
          <a:off x="0" y="0"/>
          <a:ext cx="0" cy="0"/>
          <a:chOff x="0" y="0"/>
          <a:chExt cx="0" cy="0"/>
        </a:xfrm>
      </p:grpSpPr>
      <p:pic>
        <p:nvPicPr>
          <p:cNvPr id="277" name="Google Shape;277;p65"/>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78" name="Google Shape;278;p65"/>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9" name="Google Shape;279;p65"/>
          <p:cNvSpPr txBox="1">
            <a:spLocks noGrp="1"/>
          </p:cNvSpPr>
          <p:nvPr>
            <p:ph type="body" idx="1"/>
          </p:nvPr>
        </p:nvSpPr>
        <p:spPr>
          <a:xfrm>
            <a:off x="720000" y="1591875"/>
            <a:ext cx="3489900" cy="3016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80" name="Google Shape;280;p65"/>
          <p:cNvSpPr/>
          <p:nvPr/>
        </p:nvSpPr>
        <p:spPr>
          <a:xfrm rot="6450879">
            <a:off x="507489" y="42825"/>
            <a:ext cx="542814" cy="110082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5"/>
          <p:cNvSpPr/>
          <p:nvPr/>
        </p:nvSpPr>
        <p:spPr>
          <a:xfrm rot="-6299564" flipH="1">
            <a:off x="7261975" y="674233"/>
            <a:ext cx="542827" cy="110084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5"/>
          <p:cNvSpPr/>
          <p:nvPr/>
        </p:nvSpPr>
        <p:spPr>
          <a:xfrm rot="3547492">
            <a:off x="522303" y="3865060"/>
            <a:ext cx="542776" cy="11007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5"/>
          <p:cNvSpPr/>
          <p:nvPr/>
        </p:nvSpPr>
        <p:spPr>
          <a:xfrm rot="-3547492" flipH="1">
            <a:off x="8123253" y="3826960"/>
            <a:ext cx="542776" cy="11007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5"/>
          <p:cNvSpPr/>
          <p:nvPr/>
        </p:nvSpPr>
        <p:spPr>
          <a:xfrm>
            <a:off x="399725" y="1196463"/>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5"/>
          <p:cNvSpPr/>
          <p:nvPr/>
        </p:nvSpPr>
        <p:spPr>
          <a:xfrm>
            <a:off x="7727400" y="47565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5"/>
          <p:cNvSpPr/>
          <p:nvPr/>
        </p:nvSpPr>
        <p:spPr>
          <a:xfrm rot="2166447">
            <a:off x="1123206" y="4737750"/>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5"/>
          <p:cNvSpPr/>
          <p:nvPr/>
        </p:nvSpPr>
        <p:spPr>
          <a:xfrm>
            <a:off x="8428888" y="8200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5"/>
          <p:cNvSpPr/>
          <p:nvPr/>
        </p:nvSpPr>
        <p:spPr>
          <a:xfrm rot="3674689">
            <a:off x="8564335" y="1700792"/>
            <a:ext cx="152595" cy="164044"/>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5"/>
          <p:cNvSpPr/>
          <p:nvPr/>
        </p:nvSpPr>
        <p:spPr>
          <a:xfrm rot="2166447">
            <a:off x="7547131" y="3155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5"/>
          <p:cNvSpPr/>
          <p:nvPr/>
        </p:nvSpPr>
        <p:spPr>
          <a:xfrm>
            <a:off x="1476213" y="3342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1"/>
        <p:cNvGrpSpPr/>
        <p:nvPr/>
      </p:nvGrpSpPr>
      <p:grpSpPr>
        <a:xfrm>
          <a:off x="0" y="0"/>
          <a:ext cx="0" cy="0"/>
          <a:chOff x="0" y="0"/>
          <a:chExt cx="0" cy="0"/>
        </a:xfrm>
      </p:grpSpPr>
      <p:pic>
        <p:nvPicPr>
          <p:cNvPr id="292" name="Google Shape;292;p66"/>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293" name="Google Shape;293;p66"/>
          <p:cNvSpPr txBox="1">
            <a:spLocks noGrp="1"/>
          </p:cNvSpPr>
          <p:nvPr>
            <p:ph type="title"/>
          </p:nvPr>
        </p:nvSpPr>
        <p:spPr>
          <a:xfrm>
            <a:off x="720000" y="1938133"/>
            <a:ext cx="2336400" cy="43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4" name="Google Shape;294;p66"/>
          <p:cNvSpPr txBox="1">
            <a:spLocks noGrp="1"/>
          </p:cNvSpPr>
          <p:nvPr>
            <p:ph type="title" idx="2"/>
          </p:nvPr>
        </p:nvSpPr>
        <p:spPr>
          <a:xfrm>
            <a:off x="1250550" y="1337475"/>
            <a:ext cx="1275300" cy="49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5" name="Google Shape;295;p66"/>
          <p:cNvSpPr txBox="1">
            <a:spLocks noGrp="1"/>
          </p:cNvSpPr>
          <p:nvPr>
            <p:ph type="subTitle" idx="1"/>
          </p:nvPr>
        </p:nvSpPr>
        <p:spPr>
          <a:xfrm>
            <a:off x="720000" y="2346613"/>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66"/>
          <p:cNvSpPr txBox="1">
            <a:spLocks noGrp="1"/>
          </p:cNvSpPr>
          <p:nvPr>
            <p:ph type="title" idx="3"/>
          </p:nvPr>
        </p:nvSpPr>
        <p:spPr>
          <a:xfrm>
            <a:off x="3403800" y="1938133"/>
            <a:ext cx="2336400" cy="43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7" name="Google Shape;297;p66"/>
          <p:cNvSpPr txBox="1">
            <a:spLocks noGrp="1"/>
          </p:cNvSpPr>
          <p:nvPr>
            <p:ph type="title" idx="4"/>
          </p:nvPr>
        </p:nvSpPr>
        <p:spPr>
          <a:xfrm>
            <a:off x="3934350" y="1337475"/>
            <a:ext cx="1275300" cy="49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8" name="Google Shape;298;p66"/>
          <p:cNvSpPr txBox="1">
            <a:spLocks noGrp="1"/>
          </p:cNvSpPr>
          <p:nvPr>
            <p:ph type="subTitle" idx="5"/>
          </p:nvPr>
        </p:nvSpPr>
        <p:spPr>
          <a:xfrm>
            <a:off x="3403800" y="2346613"/>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p66"/>
          <p:cNvSpPr txBox="1">
            <a:spLocks noGrp="1"/>
          </p:cNvSpPr>
          <p:nvPr>
            <p:ph type="title" idx="6"/>
          </p:nvPr>
        </p:nvSpPr>
        <p:spPr>
          <a:xfrm>
            <a:off x="6087600" y="1938133"/>
            <a:ext cx="2336400" cy="43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0" name="Google Shape;300;p66"/>
          <p:cNvSpPr txBox="1">
            <a:spLocks noGrp="1"/>
          </p:cNvSpPr>
          <p:nvPr>
            <p:ph type="title" idx="7"/>
          </p:nvPr>
        </p:nvSpPr>
        <p:spPr>
          <a:xfrm>
            <a:off x="6618150" y="1337475"/>
            <a:ext cx="1275300" cy="49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1" name="Google Shape;301;p66"/>
          <p:cNvSpPr txBox="1">
            <a:spLocks noGrp="1"/>
          </p:cNvSpPr>
          <p:nvPr>
            <p:ph type="subTitle" idx="8"/>
          </p:nvPr>
        </p:nvSpPr>
        <p:spPr>
          <a:xfrm>
            <a:off x="6087600" y="2346613"/>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66"/>
          <p:cNvSpPr txBox="1">
            <a:spLocks noGrp="1"/>
          </p:cNvSpPr>
          <p:nvPr>
            <p:ph type="title" idx="9"/>
          </p:nvPr>
        </p:nvSpPr>
        <p:spPr>
          <a:xfrm>
            <a:off x="720000" y="3707327"/>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3" name="Google Shape;303;p66"/>
          <p:cNvSpPr txBox="1">
            <a:spLocks noGrp="1"/>
          </p:cNvSpPr>
          <p:nvPr>
            <p:ph type="title" idx="13"/>
          </p:nvPr>
        </p:nvSpPr>
        <p:spPr>
          <a:xfrm>
            <a:off x="1250550" y="3106625"/>
            <a:ext cx="1275300" cy="49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4" name="Google Shape;304;p66"/>
          <p:cNvSpPr txBox="1">
            <a:spLocks noGrp="1"/>
          </p:cNvSpPr>
          <p:nvPr>
            <p:ph type="subTitle" idx="14"/>
          </p:nvPr>
        </p:nvSpPr>
        <p:spPr>
          <a:xfrm>
            <a:off x="720000" y="4115525"/>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66"/>
          <p:cNvSpPr txBox="1">
            <a:spLocks noGrp="1"/>
          </p:cNvSpPr>
          <p:nvPr>
            <p:ph type="title" idx="15"/>
          </p:nvPr>
        </p:nvSpPr>
        <p:spPr>
          <a:xfrm>
            <a:off x="3403800" y="3707327"/>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6" name="Google Shape;306;p66"/>
          <p:cNvSpPr txBox="1">
            <a:spLocks noGrp="1"/>
          </p:cNvSpPr>
          <p:nvPr>
            <p:ph type="title" idx="16"/>
          </p:nvPr>
        </p:nvSpPr>
        <p:spPr>
          <a:xfrm>
            <a:off x="3934350" y="3106625"/>
            <a:ext cx="1275300" cy="49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07" name="Google Shape;307;p66"/>
          <p:cNvSpPr txBox="1">
            <a:spLocks noGrp="1"/>
          </p:cNvSpPr>
          <p:nvPr>
            <p:ph type="subTitle" idx="17"/>
          </p:nvPr>
        </p:nvSpPr>
        <p:spPr>
          <a:xfrm>
            <a:off x="3403800" y="4115525"/>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66"/>
          <p:cNvSpPr txBox="1">
            <a:spLocks noGrp="1"/>
          </p:cNvSpPr>
          <p:nvPr>
            <p:ph type="title" idx="18"/>
          </p:nvPr>
        </p:nvSpPr>
        <p:spPr>
          <a:xfrm>
            <a:off x="6087600" y="3707327"/>
            <a:ext cx="2336400" cy="43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3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9" name="Google Shape;309;p66"/>
          <p:cNvSpPr txBox="1">
            <a:spLocks noGrp="1"/>
          </p:cNvSpPr>
          <p:nvPr>
            <p:ph type="title" idx="19"/>
          </p:nvPr>
        </p:nvSpPr>
        <p:spPr>
          <a:xfrm>
            <a:off x="6618150" y="3106625"/>
            <a:ext cx="1275300" cy="49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0" name="Google Shape;310;p66"/>
          <p:cNvSpPr txBox="1">
            <a:spLocks noGrp="1"/>
          </p:cNvSpPr>
          <p:nvPr>
            <p:ph type="subTitle" idx="20"/>
          </p:nvPr>
        </p:nvSpPr>
        <p:spPr>
          <a:xfrm>
            <a:off x="6087600" y="4115525"/>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66"/>
          <p:cNvSpPr txBox="1">
            <a:spLocks noGrp="1"/>
          </p:cNvSpPr>
          <p:nvPr>
            <p:ph type="title" idx="21"/>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12" name="Google Shape;312;p66"/>
          <p:cNvSpPr/>
          <p:nvPr/>
        </p:nvSpPr>
        <p:spPr>
          <a:xfrm rot="4571280">
            <a:off x="555011" y="273076"/>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6"/>
          <p:cNvSpPr/>
          <p:nvPr/>
        </p:nvSpPr>
        <p:spPr>
          <a:xfrm rot="-5825275" flipH="1">
            <a:off x="8090760" y="25959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6"/>
          <p:cNvSpPr/>
          <p:nvPr/>
        </p:nvSpPr>
        <p:spPr>
          <a:xfrm rot="2166447">
            <a:off x="8488131" y="15483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6"/>
          <p:cNvSpPr/>
          <p:nvPr/>
        </p:nvSpPr>
        <p:spPr>
          <a:xfrm rot="-1530609">
            <a:off x="8411869" y="48079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6"/>
          <p:cNvSpPr/>
          <p:nvPr/>
        </p:nvSpPr>
        <p:spPr>
          <a:xfrm rot="-1530609">
            <a:off x="1885944" y="4530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6"/>
          <p:cNvSpPr/>
          <p:nvPr/>
        </p:nvSpPr>
        <p:spPr>
          <a:xfrm rot="-392423">
            <a:off x="302078" y="42731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6"/>
          <p:cNvSpPr/>
          <p:nvPr/>
        </p:nvSpPr>
        <p:spPr>
          <a:xfrm>
            <a:off x="267600" y="17413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6"/>
          <p:cNvSpPr/>
          <p:nvPr/>
        </p:nvSpPr>
        <p:spPr>
          <a:xfrm>
            <a:off x="630975" y="48267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6"/>
          <p:cNvSpPr/>
          <p:nvPr/>
        </p:nvSpPr>
        <p:spPr>
          <a:xfrm rot="804576">
            <a:off x="8674099" y="4294863"/>
            <a:ext cx="221923" cy="126538"/>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1" name="Google Shape;321;p66"/>
          <p:cNvSpPr/>
          <p:nvPr/>
        </p:nvSpPr>
        <p:spPr>
          <a:xfrm>
            <a:off x="7560800" y="3018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2"/>
        <p:cNvGrpSpPr/>
        <p:nvPr/>
      </p:nvGrpSpPr>
      <p:grpSpPr>
        <a:xfrm>
          <a:off x="0" y="0"/>
          <a:ext cx="0" cy="0"/>
          <a:chOff x="0" y="0"/>
          <a:chExt cx="0" cy="0"/>
        </a:xfrm>
      </p:grpSpPr>
      <p:sp>
        <p:nvSpPr>
          <p:cNvPr id="323" name="Google Shape;323;p76"/>
          <p:cNvSpPr/>
          <p:nvPr/>
        </p:nvSpPr>
        <p:spPr>
          <a:xfrm>
            <a:off x="1090950" y="495300"/>
            <a:ext cx="6962100" cy="561900"/>
          </a:xfrm>
          <a:prstGeom prst="roundRect">
            <a:avLst>
              <a:gd name="adj" fmla="val 2154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pic>
        <p:nvPicPr>
          <p:cNvPr id="324" name="Google Shape;324;p76"/>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25" name="Google Shape;325;p7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300"/>
              <a:buNone/>
              <a:defRPr sz="3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326"/>
        <p:cNvGrpSpPr/>
        <p:nvPr/>
      </p:nvGrpSpPr>
      <p:grpSpPr>
        <a:xfrm>
          <a:off x="0" y="0"/>
          <a:ext cx="0" cy="0"/>
          <a:chOff x="0" y="0"/>
          <a:chExt cx="0" cy="0"/>
        </a:xfrm>
      </p:grpSpPr>
      <p:pic>
        <p:nvPicPr>
          <p:cNvPr id="327" name="Google Shape;327;p80"/>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28" name="Google Shape;328;p80"/>
          <p:cNvSpPr txBox="1">
            <a:spLocks noGrp="1"/>
          </p:cNvSpPr>
          <p:nvPr>
            <p:ph type="subTitle" idx="1"/>
          </p:nvPr>
        </p:nvSpPr>
        <p:spPr>
          <a:xfrm>
            <a:off x="5715000" y="2334769"/>
            <a:ext cx="2713800" cy="1155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329" name="Google Shape;329;p80"/>
          <p:cNvSpPr txBox="1">
            <a:spLocks noGrp="1"/>
          </p:cNvSpPr>
          <p:nvPr>
            <p:ph type="title"/>
          </p:nvPr>
        </p:nvSpPr>
        <p:spPr>
          <a:xfrm>
            <a:off x="5920000" y="1653731"/>
            <a:ext cx="2508900" cy="662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200"/>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sp>
        <p:nvSpPr>
          <p:cNvPr id="330" name="Google Shape;330;p80"/>
          <p:cNvSpPr/>
          <p:nvPr/>
        </p:nvSpPr>
        <p:spPr>
          <a:xfrm rot="-5825275" flipH="1">
            <a:off x="7630748" y="213077"/>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0"/>
          <p:cNvSpPr/>
          <p:nvPr/>
        </p:nvSpPr>
        <p:spPr>
          <a:xfrm>
            <a:off x="8300601" y="13498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80"/>
          <p:cNvSpPr/>
          <p:nvPr/>
        </p:nvSpPr>
        <p:spPr>
          <a:xfrm rot="-2830679">
            <a:off x="6905988" y="456003"/>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80"/>
          <p:cNvSpPr/>
          <p:nvPr/>
        </p:nvSpPr>
        <p:spPr>
          <a:xfrm rot="-4315057">
            <a:off x="4825316" y="3886529"/>
            <a:ext cx="542917" cy="110103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80"/>
          <p:cNvSpPr/>
          <p:nvPr/>
        </p:nvSpPr>
        <p:spPr>
          <a:xfrm>
            <a:off x="3928626" y="44821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80"/>
          <p:cNvSpPr/>
          <p:nvPr/>
        </p:nvSpPr>
        <p:spPr>
          <a:xfrm rot="-2830679">
            <a:off x="5401038" y="3663528"/>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0"/>
          <p:cNvSpPr/>
          <p:nvPr/>
        </p:nvSpPr>
        <p:spPr>
          <a:xfrm rot="5400000">
            <a:off x="725992" y="190838"/>
            <a:ext cx="542900" cy="110099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0"/>
          <p:cNvSpPr/>
          <p:nvPr/>
        </p:nvSpPr>
        <p:spPr>
          <a:xfrm rot="-2830679">
            <a:off x="714925" y="3704765"/>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0"/>
          <p:cNvSpPr/>
          <p:nvPr/>
        </p:nvSpPr>
        <p:spPr>
          <a:xfrm rot="2099655">
            <a:off x="473313" y="3829355"/>
            <a:ext cx="543191" cy="110158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0"/>
          <p:cNvSpPr/>
          <p:nvPr/>
        </p:nvSpPr>
        <p:spPr>
          <a:xfrm>
            <a:off x="1899801" y="6499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340"/>
        <p:cNvGrpSpPr/>
        <p:nvPr/>
      </p:nvGrpSpPr>
      <p:grpSpPr>
        <a:xfrm>
          <a:off x="0" y="0"/>
          <a:ext cx="0" cy="0"/>
          <a:chOff x="0" y="0"/>
          <a:chExt cx="0" cy="0"/>
        </a:xfrm>
      </p:grpSpPr>
      <p:pic>
        <p:nvPicPr>
          <p:cNvPr id="341" name="Google Shape;341;p81"/>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42" name="Google Shape;342;p81"/>
          <p:cNvSpPr/>
          <p:nvPr/>
        </p:nvSpPr>
        <p:spPr>
          <a:xfrm rot="-4315057">
            <a:off x="7960166" y="2000579"/>
            <a:ext cx="542917" cy="110103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1"/>
          <p:cNvSpPr/>
          <p:nvPr/>
        </p:nvSpPr>
        <p:spPr>
          <a:xfrm>
            <a:off x="7824351" y="33772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1"/>
          <p:cNvSpPr/>
          <p:nvPr/>
        </p:nvSpPr>
        <p:spPr>
          <a:xfrm rot="-2830679">
            <a:off x="8460050" y="1625178"/>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1"/>
          <p:cNvSpPr/>
          <p:nvPr/>
        </p:nvSpPr>
        <p:spPr>
          <a:xfrm rot="5400000">
            <a:off x="878392" y="190838"/>
            <a:ext cx="542900" cy="110099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1"/>
          <p:cNvSpPr/>
          <p:nvPr/>
        </p:nvSpPr>
        <p:spPr>
          <a:xfrm rot="3449602">
            <a:off x="2237244" y="3719922"/>
            <a:ext cx="543238" cy="110168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1"/>
          <p:cNvSpPr/>
          <p:nvPr/>
        </p:nvSpPr>
        <p:spPr>
          <a:xfrm>
            <a:off x="3042801" y="46694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1"/>
          <p:cNvSpPr/>
          <p:nvPr/>
        </p:nvSpPr>
        <p:spPr>
          <a:xfrm>
            <a:off x="2204601" y="8023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1"/>
          <p:cNvSpPr/>
          <p:nvPr/>
        </p:nvSpPr>
        <p:spPr>
          <a:xfrm rot="-2830679">
            <a:off x="3745175" y="2304303"/>
            <a:ext cx="152760" cy="16422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1"/>
          <p:cNvSpPr txBox="1">
            <a:spLocks noGrp="1"/>
          </p:cNvSpPr>
          <p:nvPr>
            <p:ph type="subTitle" idx="1"/>
          </p:nvPr>
        </p:nvSpPr>
        <p:spPr>
          <a:xfrm>
            <a:off x="729750" y="2334769"/>
            <a:ext cx="2713800" cy="115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81"/>
          <p:cNvSpPr txBox="1">
            <a:spLocks noGrp="1"/>
          </p:cNvSpPr>
          <p:nvPr>
            <p:ph type="title"/>
          </p:nvPr>
        </p:nvSpPr>
        <p:spPr>
          <a:xfrm>
            <a:off x="729750" y="1653731"/>
            <a:ext cx="2508900" cy="66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pic>
        <p:nvPicPr>
          <p:cNvPr id="353" name="Google Shape;353;p82"/>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54" name="Google Shape;354;p82"/>
          <p:cNvSpPr txBox="1">
            <a:spLocks noGrp="1"/>
          </p:cNvSpPr>
          <p:nvPr>
            <p:ph type="title" hasCustomPrompt="1"/>
          </p:nvPr>
        </p:nvSpPr>
        <p:spPr>
          <a:xfrm>
            <a:off x="1284000" y="1501300"/>
            <a:ext cx="6576000" cy="164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12000">
                <a:solidFill>
                  <a:schemeClr val="accent3"/>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55" name="Google Shape;355;p82"/>
          <p:cNvSpPr txBox="1">
            <a:spLocks noGrp="1"/>
          </p:cNvSpPr>
          <p:nvPr>
            <p:ph type="subTitle" idx="1"/>
          </p:nvPr>
        </p:nvSpPr>
        <p:spPr>
          <a:xfrm>
            <a:off x="1284000" y="3144200"/>
            <a:ext cx="6576000" cy="49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6" name="Google Shape;356;p82"/>
          <p:cNvSpPr/>
          <p:nvPr/>
        </p:nvSpPr>
        <p:spPr>
          <a:xfrm rot="5922413">
            <a:off x="1049000" y="309970"/>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82"/>
          <p:cNvSpPr/>
          <p:nvPr/>
        </p:nvSpPr>
        <p:spPr>
          <a:xfrm>
            <a:off x="2141413" y="4676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2"/>
          <p:cNvSpPr/>
          <p:nvPr/>
        </p:nvSpPr>
        <p:spPr>
          <a:xfrm rot="-2700000">
            <a:off x="1152572" y="1574537"/>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2"/>
          <p:cNvSpPr/>
          <p:nvPr/>
        </p:nvSpPr>
        <p:spPr>
          <a:xfrm rot="-6532922" flipH="1">
            <a:off x="7486672" y="428346"/>
            <a:ext cx="543005" cy="110120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82"/>
          <p:cNvSpPr/>
          <p:nvPr/>
        </p:nvSpPr>
        <p:spPr>
          <a:xfrm flipH="1">
            <a:off x="7895511" y="17180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82"/>
          <p:cNvSpPr/>
          <p:nvPr/>
        </p:nvSpPr>
        <p:spPr>
          <a:xfrm rot="2700000" flipH="1">
            <a:off x="6967109" y="525175"/>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82"/>
          <p:cNvSpPr/>
          <p:nvPr/>
        </p:nvSpPr>
        <p:spPr>
          <a:xfrm rot="4877587" flipH="1">
            <a:off x="990575" y="3720797"/>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82"/>
          <p:cNvSpPr/>
          <p:nvPr/>
        </p:nvSpPr>
        <p:spPr>
          <a:xfrm rot="10800000" flipH="1">
            <a:off x="1041738" y="345204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82"/>
          <p:cNvSpPr/>
          <p:nvPr/>
        </p:nvSpPr>
        <p:spPr>
          <a:xfrm rot="-8100000" flipH="1">
            <a:off x="2099847" y="4482040"/>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82"/>
          <p:cNvSpPr/>
          <p:nvPr/>
        </p:nvSpPr>
        <p:spPr>
          <a:xfrm rot="-4877587">
            <a:off x="7610442" y="3764135"/>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2"/>
          <p:cNvSpPr/>
          <p:nvPr/>
        </p:nvSpPr>
        <p:spPr>
          <a:xfrm rot="10800000">
            <a:off x="6927736" y="4487754"/>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2"/>
          <p:cNvSpPr/>
          <p:nvPr/>
        </p:nvSpPr>
        <p:spPr>
          <a:xfrm rot="8100000">
            <a:off x="8006347" y="3509553"/>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68"/>
        <p:cNvGrpSpPr/>
        <p:nvPr/>
      </p:nvGrpSpPr>
      <p:grpSpPr>
        <a:xfrm>
          <a:off x="0" y="0"/>
          <a:ext cx="0" cy="0"/>
          <a:chOff x="0" y="0"/>
          <a:chExt cx="0" cy="0"/>
        </a:xfrm>
      </p:grpSpPr>
      <p:pic>
        <p:nvPicPr>
          <p:cNvPr id="369" name="Google Shape;369;p83"/>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70" name="Google Shape;370;p83"/>
          <p:cNvSpPr txBox="1">
            <a:spLocks noGrp="1"/>
          </p:cNvSpPr>
          <p:nvPr>
            <p:ph type="title"/>
          </p:nvPr>
        </p:nvSpPr>
        <p:spPr>
          <a:xfrm>
            <a:off x="1284000" y="540000"/>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71" name="Google Shape;371;p83"/>
          <p:cNvSpPr txBox="1">
            <a:spLocks noGrp="1"/>
          </p:cNvSpPr>
          <p:nvPr>
            <p:ph type="subTitle" idx="1"/>
          </p:nvPr>
        </p:nvSpPr>
        <p:spPr>
          <a:xfrm>
            <a:off x="1284000" y="1368425"/>
            <a:ext cx="6576000" cy="3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2" name="Google Shape;372;p83"/>
          <p:cNvSpPr txBox="1">
            <a:spLocks noGrp="1"/>
          </p:cNvSpPr>
          <p:nvPr>
            <p:ph type="title" idx="2"/>
          </p:nvPr>
        </p:nvSpPr>
        <p:spPr>
          <a:xfrm>
            <a:off x="1284000" y="199613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800">
                <a:solidFill>
                  <a:schemeClr val="accent3"/>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73" name="Google Shape;373;p83"/>
          <p:cNvSpPr txBox="1">
            <a:spLocks noGrp="1"/>
          </p:cNvSpPr>
          <p:nvPr>
            <p:ph type="subTitle" idx="3"/>
          </p:nvPr>
        </p:nvSpPr>
        <p:spPr>
          <a:xfrm>
            <a:off x="1284000" y="2824571"/>
            <a:ext cx="6576000" cy="3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4" name="Google Shape;374;p83"/>
          <p:cNvSpPr txBox="1">
            <a:spLocks noGrp="1"/>
          </p:cNvSpPr>
          <p:nvPr>
            <p:ph type="title" idx="4"/>
          </p:nvPr>
        </p:nvSpPr>
        <p:spPr>
          <a:xfrm>
            <a:off x="1284000" y="34522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800">
                <a:solidFill>
                  <a:schemeClr val="accent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75" name="Google Shape;375;p83"/>
          <p:cNvSpPr txBox="1">
            <a:spLocks noGrp="1"/>
          </p:cNvSpPr>
          <p:nvPr>
            <p:ph type="subTitle" idx="5"/>
          </p:nvPr>
        </p:nvSpPr>
        <p:spPr>
          <a:xfrm>
            <a:off x="1284000" y="4280597"/>
            <a:ext cx="6576000" cy="3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6" name="Google Shape;376;p83"/>
          <p:cNvSpPr/>
          <p:nvPr/>
        </p:nvSpPr>
        <p:spPr>
          <a:xfrm rot="5922413">
            <a:off x="1506200" y="1896320"/>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83"/>
          <p:cNvSpPr/>
          <p:nvPr/>
        </p:nvSpPr>
        <p:spPr>
          <a:xfrm rot="-2700000">
            <a:off x="1080647" y="1493262"/>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83"/>
          <p:cNvSpPr/>
          <p:nvPr/>
        </p:nvSpPr>
        <p:spPr>
          <a:xfrm rot="-6532922" flipH="1">
            <a:off x="7258072" y="1799946"/>
            <a:ext cx="543005" cy="110120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83"/>
          <p:cNvSpPr/>
          <p:nvPr/>
        </p:nvSpPr>
        <p:spPr>
          <a:xfrm flipH="1">
            <a:off x="6876336" y="151196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83"/>
          <p:cNvSpPr/>
          <p:nvPr/>
        </p:nvSpPr>
        <p:spPr>
          <a:xfrm rot="2700000" flipH="1">
            <a:off x="7329059" y="3413150"/>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83"/>
          <p:cNvSpPr/>
          <p:nvPr/>
        </p:nvSpPr>
        <p:spPr>
          <a:xfrm rot="10800000" flipH="1">
            <a:off x="1165563" y="3376579"/>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3"/>
          <p:cNvSpPr/>
          <p:nvPr/>
        </p:nvSpPr>
        <p:spPr>
          <a:xfrm rot="-4877587">
            <a:off x="8020017" y="3958260"/>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3"/>
          <p:cNvSpPr/>
          <p:nvPr/>
        </p:nvSpPr>
        <p:spPr>
          <a:xfrm rot="5922413">
            <a:off x="676242" y="-14015"/>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3"/>
          <p:cNvSpPr/>
          <p:nvPr/>
        </p:nvSpPr>
        <p:spPr>
          <a:xfrm rot="-5922413" flipH="1">
            <a:off x="7980742" y="-15565"/>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3"/>
          <p:cNvSpPr/>
          <p:nvPr/>
        </p:nvSpPr>
        <p:spPr>
          <a:xfrm rot="4877587" flipH="1">
            <a:off x="712267" y="3882060"/>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386"/>
        <p:cNvGrpSpPr/>
        <p:nvPr/>
      </p:nvGrpSpPr>
      <p:grpSpPr>
        <a:xfrm>
          <a:off x="0" y="0"/>
          <a:ext cx="0" cy="0"/>
          <a:chOff x="0" y="0"/>
          <a:chExt cx="0" cy="0"/>
        </a:xfrm>
      </p:grpSpPr>
      <p:pic>
        <p:nvPicPr>
          <p:cNvPr id="387" name="Google Shape;387;p84"/>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88" name="Google Shape;388;p84"/>
          <p:cNvSpPr txBox="1">
            <a:spLocks noGrp="1"/>
          </p:cNvSpPr>
          <p:nvPr>
            <p:ph type="title"/>
          </p:nvPr>
        </p:nvSpPr>
        <p:spPr>
          <a:xfrm>
            <a:off x="1399625" y="2117625"/>
            <a:ext cx="1203300" cy="6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89" name="Google Shape;389;p84"/>
          <p:cNvSpPr txBox="1">
            <a:spLocks noGrp="1"/>
          </p:cNvSpPr>
          <p:nvPr>
            <p:ph type="subTitle" idx="1"/>
          </p:nvPr>
        </p:nvSpPr>
        <p:spPr>
          <a:xfrm>
            <a:off x="3451800" y="4075833"/>
            <a:ext cx="2240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595959"/>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0" name="Google Shape;390;p84"/>
          <p:cNvSpPr txBox="1">
            <a:spLocks noGrp="1"/>
          </p:cNvSpPr>
          <p:nvPr>
            <p:ph type="title" idx="2"/>
          </p:nvPr>
        </p:nvSpPr>
        <p:spPr>
          <a:xfrm>
            <a:off x="3970350" y="2117625"/>
            <a:ext cx="1203300" cy="6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91" name="Google Shape;391;p84"/>
          <p:cNvSpPr txBox="1">
            <a:spLocks noGrp="1"/>
          </p:cNvSpPr>
          <p:nvPr>
            <p:ph type="subTitle" idx="3"/>
          </p:nvPr>
        </p:nvSpPr>
        <p:spPr>
          <a:xfrm>
            <a:off x="6031695" y="4075823"/>
            <a:ext cx="2240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2" name="Google Shape;392;p84"/>
          <p:cNvSpPr txBox="1">
            <a:spLocks noGrp="1"/>
          </p:cNvSpPr>
          <p:nvPr>
            <p:ph type="title" idx="4"/>
          </p:nvPr>
        </p:nvSpPr>
        <p:spPr>
          <a:xfrm>
            <a:off x="6550245" y="2117625"/>
            <a:ext cx="1203300" cy="6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93" name="Google Shape;393;p84"/>
          <p:cNvSpPr txBox="1">
            <a:spLocks noGrp="1"/>
          </p:cNvSpPr>
          <p:nvPr>
            <p:ph type="subTitle" idx="5"/>
          </p:nvPr>
        </p:nvSpPr>
        <p:spPr>
          <a:xfrm>
            <a:off x="881075" y="4075829"/>
            <a:ext cx="2240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4" name="Google Shape;394;p84"/>
          <p:cNvSpPr txBox="1">
            <a:spLocks noGrp="1"/>
          </p:cNvSpPr>
          <p:nvPr>
            <p:ph type="title" idx="6"/>
          </p:nvPr>
        </p:nvSpPr>
        <p:spPr>
          <a:xfrm>
            <a:off x="880625" y="3566325"/>
            <a:ext cx="22413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395" name="Google Shape;395;p84"/>
          <p:cNvSpPr txBox="1">
            <a:spLocks noGrp="1"/>
          </p:cNvSpPr>
          <p:nvPr>
            <p:ph type="title" idx="7"/>
          </p:nvPr>
        </p:nvSpPr>
        <p:spPr>
          <a:xfrm>
            <a:off x="3451800" y="3566325"/>
            <a:ext cx="22404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396" name="Google Shape;396;p84"/>
          <p:cNvSpPr txBox="1">
            <a:spLocks noGrp="1"/>
          </p:cNvSpPr>
          <p:nvPr>
            <p:ph type="title" idx="8"/>
          </p:nvPr>
        </p:nvSpPr>
        <p:spPr>
          <a:xfrm>
            <a:off x="6031245" y="3566325"/>
            <a:ext cx="22413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300"/>
              <a:buNone/>
              <a:defRPr sz="2300">
                <a:solidFill>
                  <a:schemeClr val="accent3"/>
                </a:solidFill>
              </a:defRPr>
            </a:lvl1pPr>
            <a:lvl2pPr lvl="1" algn="ctr">
              <a:lnSpc>
                <a:spcPct val="100000"/>
              </a:lnSpc>
              <a:spcBef>
                <a:spcPts val="0"/>
              </a:spcBef>
              <a:spcAft>
                <a:spcPts val="0"/>
              </a:spcAft>
              <a:buClr>
                <a:schemeClr val="accent3"/>
              </a:buClr>
              <a:buSzPts val="2300"/>
              <a:buNone/>
              <a:defRPr sz="2300">
                <a:solidFill>
                  <a:schemeClr val="accent3"/>
                </a:solidFill>
              </a:defRPr>
            </a:lvl2pPr>
            <a:lvl3pPr lvl="2" algn="ctr">
              <a:lnSpc>
                <a:spcPct val="100000"/>
              </a:lnSpc>
              <a:spcBef>
                <a:spcPts val="0"/>
              </a:spcBef>
              <a:spcAft>
                <a:spcPts val="0"/>
              </a:spcAft>
              <a:buClr>
                <a:schemeClr val="accent3"/>
              </a:buClr>
              <a:buSzPts val="2300"/>
              <a:buNone/>
              <a:defRPr sz="2300">
                <a:solidFill>
                  <a:schemeClr val="accent3"/>
                </a:solidFill>
              </a:defRPr>
            </a:lvl3pPr>
            <a:lvl4pPr lvl="3" algn="ctr">
              <a:lnSpc>
                <a:spcPct val="100000"/>
              </a:lnSpc>
              <a:spcBef>
                <a:spcPts val="0"/>
              </a:spcBef>
              <a:spcAft>
                <a:spcPts val="0"/>
              </a:spcAft>
              <a:buClr>
                <a:schemeClr val="accent3"/>
              </a:buClr>
              <a:buSzPts val="2300"/>
              <a:buNone/>
              <a:defRPr sz="2300">
                <a:solidFill>
                  <a:schemeClr val="accent3"/>
                </a:solidFill>
              </a:defRPr>
            </a:lvl4pPr>
            <a:lvl5pPr lvl="4" algn="ctr">
              <a:lnSpc>
                <a:spcPct val="100000"/>
              </a:lnSpc>
              <a:spcBef>
                <a:spcPts val="0"/>
              </a:spcBef>
              <a:spcAft>
                <a:spcPts val="0"/>
              </a:spcAft>
              <a:buClr>
                <a:schemeClr val="accent3"/>
              </a:buClr>
              <a:buSzPts val="2300"/>
              <a:buNone/>
              <a:defRPr sz="2300">
                <a:solidFill>
                  <a:schemeClr val="accent3"/>
                </a:solidFill>
              </a:defRPr>
            </a:lvl5pPr>
            <a:lvl6pPr lvl="5" algn="ctr">
              <a:lnSpc>
                <a:spcPct val="100000"/>
              </a:lnSpc>
              <a:spcBef>
                <a:spcPts val="0"/>
              </a:spcBef>
              <a:spcAft>
                <a:spcPts val="0"/>
              </a:spcAft>
              <a:buClr>
                <a:schemeClr val="accent3"/>
              </a:buClr>
              <a:buSzPts val="2300"/>
              <a:buNone/>
              <a:defRPr sz="2300">
                <a:solidFill>
                  <a:schemeClr val="accent3"/>
                </a:solidFill>
              </a:defRPr>
            </a:lvl6pPr>
            <a:lvl7pPr lvl="6" algn="ctr">
              <a:lnSpc>
                <a:spcPct val="100000"/>
              </a:lnSpc>
              <a:spcBef>
                <a:spcPts val="0"/>
              </a:spcBef>
              <a:spcAft>
                <a:spcPts val="0"/>
              </a:spcAft>
              <a:buClr>
                <a:schemeClr val="accent3"/>
              </a:buClr>
              <a:buSzPts val="2300"/>
              <a:buNone/>
              <a:defRPr sz="2300">
                <a:solidFill>
                  <a:schemeClr val="accent3"/>
                </a:solidFill>
              </a:defRPr>
            </a:lvl7pPr>
            <a:lvl8pPr lvl="7" algn="ctr">
              <a:lnSpc>
                <a:spcPct val="100000"/>
              </a:lnSpc>
              <a:spcBef>
                <a:spcPts val="0"/>
              </a:spcBef>
              <a:spcAft>
                <a:spcPts val="0"/>
              </a:spcAft>
              <a:buClr>
                <a:schemeClr val="accent3"/>
              </a:buClr>
              <a:buSzPts val="2300"/>
              <a:buNone/>
              <a:defRPr sz="2300">
                <a:solidFill>
                  <a:schemeClr val="accent3"/>
                </a:solidFill>
              </a:defRPr>
            </a:lvl8pPr>
            <a:lvl9pPr lvl="8" algn="ctr">
              <a:lnSpc>
                <a:spcPct val="100000"/>
              </a:lnSpc>
              <a:spcBef>
                <a:spcPts val="0"/>
              </a:spcBef>
              <a:spcAft>
                <a:spcPts val="0"/>
              </a:spcAft>
              <a:buClr>
                <a:schemeClr val="accent3"/>
              </a:buClr>
              <a:buSzPts val="2300"/>
              <a:buNone/>
              <a:defRPr sz="2300">
                <a:solidFill>
                  <a:schemeClr val="accent3"/>
                </a:solidFill>
              </a:defRPr>
            </a:lvl9pPr>
          </a:lstStyle>
          <a:p>
            <a:endParaRPr/>
          </a:p>
        </p:txBody>
      </p:sp>
      <p:sp>
        <p:nvSpPr>
          <p:cNvPr id="397" name="Google Shape;397;p84"/>
          <p:cNvSpPr txBox="1">
            <a:spLocks noGrp="1"/>
          </p:cNvSpPr>
          <p:nvPr>
            <p:ph type="title" idx="9"/>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98" name="Google Shape;398;p84"/>
          <p:cNvSpPr/>
          <p:nvPr/>
        </p:nvSpPr>
        <p:spPr>
          <a:xfrm rot="4571280">
            <a:off x="555011" y="196876"/>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4"/>
          <p:cNvSpPr/>
          <p:nvPr/>
        </p:nvSpPr>
        <p:spPr>
          <a:xfrm rot="-5825275" flipH="1">
            <a:off x="8090760" y="18339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4"/>
          <p:cNvSpPr/>
          <p:nvPr/>
        </p:nvSpPr>
        <p:spPr>
          <a:xfrm rot="2166447">
            <a:off x="8488131" y="14721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4"/>
          <p:cNvSpPr/>
          <p:nvPr/>
        </p:nvSpPr>
        <p:spPr>
          <a:xfrm rot="-1530609">
            <a:off x="8411869" y="47317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4"/>
          <p:cNvSpPr/>
          <p:nvPr/>
        </p:nvSpPr>
        <p:spPr>
          <a:xfrm rot="-1530609">
            <a:off x="1304919" y="1631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4"/>
          <p:cNvSpPr/>
          <p:nvPr/>
        </p:nvSpPr>
        <p:spPr>
          <a:xfrm rot="-392423">
            <a:off x="302078" y="41969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84"/>
          <p:cNvSpPr/>
          <p:nvPr/>
        </p:nvSpPr>
        <p:spPr>
          <a:xfrm>
            <a:off x="267600" y="16651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84"/>
          <p:cNvSpPr/>
          <p:nvPr/>
        </p:nvSpPr>
        <p:spPr>
          <a:xfrm>
            <a:off x="630975" y="47505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4"/>
          <p:cNvSpPr/>
          <p:nvPr/>
        </p:nvSpPr>
        <p:spPr>
          <a:xfrm rot="804576">
            <a:off x="8674099" y="4218663"/>
            <a:ext cx="221923" cy="126538"/>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07" name="Google Shape;407;p84"/>
          <p:cNvSpPr/>
          <p:nvPr/>
        </p:nvSpPr>
        <p:spPr>
          <a:xfrm>
            <a:off x="7665575" y="2259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pic>
        <p:nvPicPr>
          <p:cNvPr id="409" name="Google Shape;409;p85"/>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10" name="Google Shape;410;p85"/>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11" name="Google Shape;411;p85"/>
          <p:cNvSpPr/>
          <p:nvPr/>
        </p:nvSpPr>
        <p:spPr>
          <a:xfrm rot="4571280">
            <a:off x="555011" y="196876"/>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5"/>
          <p:cNvSpPr/>
          <p:nvPr/>
        </p:nvSpPr>
        <p:spPr>
          <a:xfrm rot="2166447">
            <a:off x="8625906" y="7863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5"/>
          <p:cNvSpPr/>
          <p:nvPr/>
        </p:nvSpPr>
        <p:spPr>
          <a:xfrm rot="-1530609">
            <a:off x="8154694" y="471409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5"/>
          <p:cNvSpPr/>
          <p:nvPr/>
        </p:nvSpPr>
        <p:spPr>
          <a:xfrm rot="-1530609">
            <a:off x="1304919" y="1631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5"/>
          <p:cNvSpPr/>
          <p:nvPr/>
        </p:nvSpPr>
        <p:spPr>
          <a:xfrm rot="-392423">
            <a:off x="302078" y="41969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5"/>
          <p:cNvSpPr/>
          <p:nvPr/>
        </p:nvSpPr>
        <p:spPr>
          <a:xfrm>
            <a:off x="267600" y="16651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5"/>
          <p:cNvSpPr/>
          <p:nvPr/>
        </p:nvSpPr>
        <p:spPr>
          <a:xfrm rot="804576">
            <a:off x="8674099" y="4218663"/>
            <a:ext cx="221923" cy="126538"/>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18" name="Google Shape;418;p85"/>
          <p:cNvSpPr/>
          <p:nvPr/>
        </p:nvSpPr>
        <p:spPr>
          <a:xfrm>
            <a:off x="7837025" y="2553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5"/>
          <p:cNvSpPr/>
          <p:nvPr/>
        </p:nvSpPr>
        <p:spPr>
          <a:xfrm rot="4520619" flipH="1">
            <a:off x="622960" y="4058124"/>
            <a:ext cx="542783" cy="110075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420"/>
        <p:cNvGrpSpPr/>
        <p:nvPr/>
      </p:nvGrpSpPr>
      <p:grpSpPr>
        <a:xfrm>
          <a:off x="0" y="0"/>
          <a:ext cx="0" cy="0"/>
          <a:chOff x="0" y="0"/>
          <a:chExt cx="0" cy="0"/>
        </a:xfrm>
      </p:grpSpPr>
      <p:pic>
        <p:nvPicPr>
          <p:cNvPr id="421" name="Google Shape;421;p87"/>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22" name="Google Shape;422;p8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23" name="Google Shape;423;p87"/>
          <p:cNvSpPr/>
          <p:nvPr/>
        </p:nvSpPr>
        <p:spPr>
          <a:xfrm rot="5991879">
            <a:off x="549666" y="171488"/>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7"/>
          <p:cNvSpPr/>
          <p:nvPr/>
        </p:nvSpPr>
        <p:spPr>
          <a:xfrm rot="-1530609">
            <a:off x="1476619" y="1714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7"/>
          <p:cNvSpPr/>
          <p:nvPr/>
        </p:nvSpPr>
        <p:spPr>
          <a:xfrm>
            <a:off x="325850" y="13708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7"/>
          <p:cNvSpPr/>
          <p:nvPr/>
        </p:nvSpPr>
        <p:spPr>
          <a:xfrm rot="-5991879" flipH="1">
            <a:off x="8051384" y="171488"/>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7"/>
          <p:cNvSpPr/>
          <p:nvPr/>
        </p:nvSpPr>
        <p:spPr>
          <a:xfrm rot="1530609" flipH="1">
            <a:off x="8531687" y="146889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7"/>
          <p:cNvSpPr/>
          <p:nvPr/>
        </p:nvSpPr>
        <p:spPr>
          <a:xfrm flipH="1">
            <a:off x="7683074" y="1902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7"/>
          <p:cNvSpPr/>
          <p:nvPr/>
        </p:nvSpPr>
        <p:spPr>
          <a:xfrm rot="4808121" flipH="1">
            <a:off x="549666" y="4019588"/>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7"/>
          <p:cNvSpPr/>
          <p:nvPr/>
        </p:nvSpPr>
        <p:spPr>
          <a:xfrm rot="-4808121">
            <a:off x="8009722" y="4067213"/>
            <a:ext cx="542940" cy="110107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7"/>
          <p:cNvSpPr/>
          <p:nvPr/>
        </p:nvSpPr>
        <p:spPr>
          <a:xfrm rot="-1530609">
            <a:off x="1398744" y="46817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7"/>
          <p:cNvSpPr/>
          <p:nvPr/>
        </p:nvSpPr>
        <p:spPr>
          <a:xfrm>
            <a:off x="8422025" y="41296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2F2F2">
            <a:alpha val="0"/>
          </a:srgbClr>
        </a:solid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33"/>
        <p:cNvGrpSpPr/>
        <p:nvPr/>
      </p:nvGrpSpPr>
      <p:grpSpPr>
        <a:xfrm>
          <a:off x="0" y="0"/>
          <a:ext cx="0" cy="0"/>
          <a:chOff x="0" y="0"/>
          <a:chExt cx="0" cy="0"/>
        </a:xfrm>
      </p:grpSpPr>
      <p:pic>
        <p:nvPicPr>
          <p:cNvPr id="434" name="Google Shape;434;p88"/>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35" name="Google Shape;435;p8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36" name="Google Shape;436;p88"/>
          <p:cNvSpPr/>
          <p:nvPr/>
        </p:nvSpPr>
        <p:spPr>
          <a:xfrm rot="2890470">
            <a:off x="247720" y="-157126"/>
            <a:ext cx="542868" cy="110093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8"/>
          <p:cNvSpPr/>
          <p:nvPr/>
        </p:nvSpPr>
        <p:spPr>
          <a:xfrm rot="-1530609">
            <a:off x="1324219" y="1392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8"/>
          <p:cNvSpPr/>
          <p:nvPr/>
        </p:nvSpPr>
        <p:spPr>
          <a:xfrm rot="-392423">
            <a:off x="280078" y="47514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8"/>
          <p:cNvSpPr/>
          <p:nvPr/>
        </p:nvSpPr>
        <p:spPr>
          <a:xfrm>
            <a:off x="173450" y="12184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8"/>
          <p:cNvSpPr/>
          <p:nvPr/>
        </p:nvSpPr>
        <p:spPr>
          <a:xfrm rot="-2890470" flipH="1">
            <a:off x="8357560" y="-147601"/>
            <a:ext cx="542868" cy="110093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8"/>
          <p:cNvSpPr/>
          <p:nvPr/>
        </p:nvSpPr>
        <p:spPr>
          <a:xfrm rot="1530609" flipH="1">
            <a:off x="8814419" y="12155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8"/>
          <p:cNvSpPr/>
          <p:nvPr/>
        </p:nvSpPr>
        <p:spPr>
          <a:xfrm flipH="1">
            <a:off x="7638682" y="2078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8"/>
          <p:cNvSpPr/>
          <p:nvPr/>
        </p:nvSpPr>
        <p:spPr>
          <a:xfrm flipH="1">
            <a:off x="8629282" y="47703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444"/>
        <p:cNvGrpSpPr/>
        <p:nvPr/>
      </p:nvGrpSpPr>
      <p:grpSpPr>
        <a:xfrm>
          <a:off x="0" y="0"/>
          <a:ext cx="0" cy="0"/>
          <a:chOff x="0" y="0"/>
          <a:chExt cx="0" cy="0"/>
        </a:xfrm>
      </p:grpSpPr>
      <p:pic>
        <p:nvPicPr>
          <p:cNvPr id="445" name="Google Shape;445;p91"/>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46" name="Google Shape;446;p9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47" name="Google Shape;447;p91"/>
          <p:cNvSpPr/>
          <p:nvPr/>
        </p:nvSpPr>
        <p:spPr>
          <a:xfrm rot="-5184504" flipH="1">
            <a:off x="6480326" y="1826176"/>
            <a:ext cx="542936" cy="110106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91"/>
          <p:cNvSpPr/>
          <p:nvPr/>
        </p:nvSpPr>
        <p:spPr>
          <a:xfrm rot="5810307">
            <a:off x="1956096" y="1838356"/>
            <a:ext cx="543157" cy="110151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1"/>
          <p:cNvSpPr/>
          <p:nvPr/>
        </p:nvSpPr>
        <p:spPr>
          <a:xfrm rot="-1964114">
            <a:off x="3015016" y="1908188"/>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91"/>
          <p:cNvSpPr/>
          <p:nvPr/>
        </p:nvSpPr>
        <p:spPr>
          <a:xfrm>
            <a:off x="1476788" y="28903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91"/>
          <p:cNvSpPr/>
          <p:nvPr/>
        </p:nvSpPr>
        <p:spPr>
          <a:xfrm>
            <a:off x="6185313" y="17535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91"/>
          <p:cNvSpPr/>
          <p:nvPr/>
        </p:nvSpPr>
        <p:spPr>
          <a:xfrm rot="-1964114">
            <a:off x="6863116" y="2918588"/>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91"/>
          <p:cNvSpPr/>
          <p:nvPr/>
        </p:nvSpPr>
        <p:spPr>
          <a:xfrm rot="-2515187">
            <a:off x="1341243" y="422174"/>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91"/>
          <p:cNvSpPr/>
          <p:nvPr/>
        </p:nvSpPr>
        <p:spPr>
          <a:xfrm rot="9118530" flipH="1">
            <a:off x="536242" y="318843"/>
            <a:ext cx="542916" cy="110102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91"/>
          <p:cNvSpPr/>
          <p:nvPr/>
        </p:nvSpPr>
        <p:spPr>
          <a:xfrm rot="2515187" flipH="1">
            <a:off x="7640819" y="422174"/>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1"/>
          <p:cNvSpPr/>
          <p:nvPr/>
        </p:nvSpPr>
        <p:spPr>
          <a:xfrm rot="-9118530">
            <a:off x="8055434" y="318843"/>
            <a:ext cx="542916" cy="110102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91"/>
          <p:cNvSpPr/>
          <p:nvPr/>
        </p:nvSpPr>
        <p:spPr>
          <a:xfrm rot="-2515187">
            <a:off x="638831" y="4602712"/>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91"/>
          <p:cNvSpPr/>
          <p:nvPr/>
        </p:nvSpPr>
        <p:spPr>
          <a:xfrm rot="2515187" flipH="1">
            <a:off x="8352632" y="4602712"/>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459"/>
        <p:cNvGrpSpPr/>
        <p:nvPr/>
      </p:nvGrpSpPr>
      <p:grpSpPr>
        <a:xfrm>
          <a:off x="0" y="0"/>
          <a:ext cx="0" cy="0"/>
          <a:chOff x="0" y="0"/>
          <a:chExt cx="0" cy="0"/>
        </a:xfrm>
      </p:grpSpPr>
      <p:pic>
        <p:nvPicPr>
          <p:cNvPr id="460" name="Google Shape;460;p92"/>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61" name="Google Shape;461;p9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62" name="Google Shape;462;p92"/>
          <p:cNvSpPr/>
          <p:nvPr/>
        </p:nvSpPr>
        <p:spPr>
          <a:xfrm rot="5912491">
            <a:off x="402452" y="-586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92"/>
          <p:cNvSpPr/>
          <p:nvPr/>
        </p:nvSpPr>
        <p:spPr>
          <a:xfrm rot="-6972750" flipH="1">
            <a:off x="8218078" y="-15694"/>
            <a:ext cx="543095" cy="1101393"/>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92"/>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92"/>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92"/>
          <p:cNvSpPr/>
          <p:nvPr/>
        </p:nvSpPr>
        <p:spPr>
          <a:xfrm>
            <a:off x="8720825" y="12062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2"/>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92"/>
          <p:cNvSpPr/>
          <p:nvPr/>
        </p:nvSpPr>
        <p:spPr>
          <a:xfrm rot="-1964114">
            <a:off x="8755266" y="47604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92"/>
          <p:cNvSpPr/>
          <p:nvPr/>
        </p:nvSpPr>
        <p:spPr>
          <a:xfrm rot="-1964114">
            <a:off x="251628" y="47604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0"/>
        <p:cNvGrpSpPr/>
        <p:nvPr/>
      </p:nvGrpSpPr>
      <p:grpSpPr>
        <a:xfrm>
          <a:off x="0" y="0"/>
          <a:ext cx="0" cy="0"/>
          <a:chOff x="0" y="0"/>
          <a:chExt cx="0" cy="0"/>
        </a:xfrm>
      </p:grpSpPr>
      <p:pic>
        <p:nvPicPr>
          <p:cNvPr id="471" name="Google Shape;471;p95"/>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72" name="Google Shape;472;p95"/>
          <p:cNvSpPr txBox="1">
            <a:spLocks noGrp="1"/>
          </p:cNvSpPr>
          <p:nvPr>
            <p:ph type="ctrTitle"/>
          </p:nvPr>
        </p:nvSpPr>
        <p:spPr>
          <a:xfrm>
            <a:off x="719975" y="542999"/>
            <a:ext cx="4284000" cy="104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73" name="Google Shape;473;p95"/>
          <p:cNvSpPr txBox="1">
            <a:spLocks noGrp="1"/>
          </p:cNvSpPr>
          <p:nvPr>
            <p:ph type="subTitle" idx="1"/>
          </p:nvPr>
        </p:nvSpPr>
        <p:spPr>
          <a:xfrm>
            <a:off x="715100" y="1628350"/>
            <a:ext cx="4293900" cy="126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74" name="Google Shape;474;p95"/>
          <p:cNvSpPr txBox="1"/>
          <p:nvPr/>
        </p:nvSpPr>
        <p:spPr>
          <a:xfrm>
            <a:off x="715100" y="3646800"/>
            <a:ext cx="3372300" cy="64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dk2"/>
                </a:solidFill>
                <a:latin typeface="Roboto"/>
                <a:ea typeface="Roboto"/>
                <a:cs typeface="Roboto"/>
                <a:sym typeface="Roboto"/>
              </a:rPr>
              <a:t>CREDITS: This presentation template was created by </a:t>
            </a:r>
            <a:r>
              <a:rPr lang="en" sz="1200" b="1" i="0" u="none" strike="noStrike" cap="none">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200" b="0" i="0" u="none" strike="noStrike" cap="none">
                <a:solidFill>
                  <a:schemeClr val="dk2"/>
                </a:solidFill>
                <a:latin typeface="Roboto"/>
                <a:ea typeface="Roboto"/>
                <a:cs typeface="Roboto"/>
                <a:sym typeface="Roboto"/>
              </a:rPr>
              <a:t>, including icons by </a:t>
            </a:r>
            <a:r>
              <a:rPr lang="en" sz="1200" b="1" i="0" u="none" strike="noStrike" cap="none">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200" b="1" i="0" u="none" strike="noStrike" cap="none">
                <a:solidFill>
                  <a:schemeClr val="dk2"/>
                </a:solidFill>
                <a:latin typeface="Roboto"/>
                <a:ea typeface="Roboto"/>
                <a:cs typeface="Roboto"/>
                <a:sym typeface="Roboto"/>
              </a:rPr>
              <a:t> </a:t>
            </a:r>
            <a:r>
              <a:rPr lang="en" sz="1200" b="0" i="0" u="none" strike="noStrike" cap="none">
                <a:solidFill>
                  <a:schemeClr val="dk2"/>
                </a:solidFill>
                <a:latin typeface="Roboto"/>
                <a:ea typeface="Roboto"/>
                <a:cs typeface="Roboto"/>
                <a:sym typeface="Roboto"/>
              </a:rPr>
              <a:t>and infographics &amp; images by </a:t>
            </a:r>
            <a:r>
              <a:rPr lang="en" sz="1200" b="1" i="0" u="none" strike="noStrike" cap="none">
                <a:solidFill>
                  <a:schemeClr val="dk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endParaRPr sz="1200" b="1" i="0" u="none" strike="noStrike" cap="none">
              <a:solidFill>
                <a:schemeClr val="dk2"/>
              </a:solidFill>
              <a:latin typeface="Roboto"/>
              <a:ea typeface="Roboto"/>
              <a:cs typeface="Roboto"/>
              <a:sym typeface="Roboto"/>
            </a:endParaRPr>
          </a:p>
        </p:txBody>
      </p:sp>
      <p:sp>
        <p:nvSpPr>
          <p:cNvPr id="475" name="Google Shape;475;p95"/>
          <p:cNvSpPr/>
          <p:nvPr/>
        </p:nvSpPr>
        <p:spPr>
          <a:xfrm rot="-4887509">
            <a:off x="8515727" y="2854499"/>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95"/>
          <p:cNvSpPr/>
          <p:nvPr/>
        </p:nvSpPr>
        <p:spPr>
          <a:xfrm>
            <a:off x="1052000" y="1763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95"/>
          <p:cNvSpPr/>
          <p:nvPr/>
        </p:nvSpPr>
        <p:spPr>
          <a:xfrm rot="-834266">
            <a:off x="276246" y="7840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95"/>
          <p:cNvSpPr/>
          <p:nvPr/>
        </p:nvSpPr>
        <p:spPr>
          <a:xfrm>
            <a:off x="4732763" y="3861235"/>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95"/>
          <p:cNvSpPr/>
          <p:nvPr/>
        </p:nvSpPr>
        <p:spPr>
          <a:xfrm rot="-5912491" flipH="1">
            <a:off x="7693954" y="433774"/>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95"/>
          <p:cNvSpPr/>
          <p:nvPr/>
        </p:nvSpPr>
        <p:spPr>
          <a:xfrm flipH="1">
            <a:off x="8079499" y="1571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95"/>
          <p:cNvSpPr/>
          <p:nvPr/>
        </p:nvSpPr>
        <p:spPr>
          <a:xfrm rot="834266" flipH="1">
            <a:off x="7147715" y="318708"/>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95"/>
          <p:cNvSpPr/>
          <p:nvPr/>
        </p:nvSpPr>
        <p:spPr>
          <a:xfrm rot="-834266">
            <a:off x="4197771" y="21142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95"/>
          <p:cNvSpPr/>
          <p:nvPr/>
        </p:nvSpPr>
        <p:spPr>
          <a:xfrm rot="5101180" flipH="1">
            <a:off x="4379435" y="2342217"/>
            <a:ext cx="543147" cy="1101498"/>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95"/>
          <p:cNvSpPr/>
          <p:nvPr/>
        </p:nvSpPr>
        <p:spPr>
          <a:xfrm rot="-834266">
            <a:off x="8567771" y="42097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95"/>
          <p:cNvSpPr/>
          <p:nvPr/>
        </p:nvSpPr>
        <p:spPr>
          <a:xfrm rot="834266" flipH="1">
            <a:off x="2556665" y="4814508"/>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486"/>
        <p:cNvGrpSpPr/>
        <p:nvPr/>
      </p:nvGrpSpPr>
      <p:grpSpPr>
        <a:xfrm>
          <a:off x="0" y="0"/>
          <a:ext cx="0" cy="0"/>
          <a:chOff x="0" y="0"/>
          <a:chExt cx="0" cy="0"/>
        </a:xfrm>
      </p:grpSpPr>
      <p:pic>
        <p:nvPicPr>
          <p:cNvPr id="487" name="Google Shape;487;p96"/>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488" name="Google Shape;488;p9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89" name="Google Shape;489;p96"/>
          <p:cNvSpPr/>
          <p:nvPr/>
        </p:nvSpPr>
        <p:spPr>
          <a:xfrm rot="5912491">
            <a:off x="402452" y="-586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96"/>
          <p:cNvSpPr/>
          <p:nvPr/>
        </p:nvSpPr>
        <p:spPr>
          <a:xfrm rot="-6972750" flipH="1">
            <a:off x="8218078" y="-15694"/>
            <a:ext cx="543095" cy="1101393"/>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96"/>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6"/>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96"/>
          <p:cNvSpPr/>
          <p:nvPr/>
        </p:nvSpPr>
        <p:spPr>
          <a:xfrm>
            <a:off x="8720825" y="11300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6"/>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96"/>
          <p:cNvSpPr/>
          <p:nvPr/>
        </p:nvSpPr>
        <p:spPr>
          <a:xfrm rot="4887509" flipH="1">
            <a:off x="631052" y="4168841"/>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96"/>
          <p:cNvSpPr/>
          <p:nvPr/>
        </p:nvSpPr>
        <p:spPr>
          <a:xfrm rot="-4570086">
            <a:off x="7989530" y="4125560"/>
            <a:ext cx="543192" cy="1101589"/>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96"/>
          <p:cNvSpPr/>
          <p:nvPr/>
        </p:nvSpPr>
        <p:spPr>
          <a:xfrm rot="10800000" flipH="1">
            <a:off x="1725075" y="4650436"/>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6"/>
          <p:cNvSpPr/>
          <p:nvPr/>
        </p:nvSpPr>
        <p:spPr>
          <a:xfrm rot="-9965734" flipH="1">
            <a:off x="474871" y="4062261"/>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6"/>
          <p:cNvSpPr/>
          <p:nvPr/>
        </p:nvSpPr>
        <p:spPr>
          <a:xfrm rot="10800000" flipH="1">
            <a:off x="8416025" y="4107436"/>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6"/>
          <p:cNvSpPr/>
          <p:nvPr/>
        </p:nvSpPr>
        <p:spPr>
          <a:xfrm rot="-8835886" flipH="1">
            <a:off x="7309653" y="4592129"/>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501"/>
        <p:cNvGrpSpPr/>
        <p:nvPr/>
      </p:nvGrpSpPr>
      <p:grpSpPr>
        <a:xfrm>
          <a:off x="0" y="0"/>
          <a:ext cx="0" cy="0"/>
          <a:chOff x="0" y="0"/>
          <a:chExt cx="0" cy="0"/>
        </a:xfrm>
      </p:grpSpPr>
      <p:pic>
        <p:nvPicPr>
          <p:cNvPr id="502" name="Google Shape;502;p97"/>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03" name="Google Shape;503;p9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04" name="Google Shape;504;p97"/>
          <p:cNvSpPr txBox="1">
            <a:spLocks noGrp="1"/>
          </p:cNvSpPr>
          <p:nvPr>
            <p:ph type="body" idx="1"/>
          </p:nvPr>
        </p:nvSpPr>
        <p:spPr>
          <a:xfrm>
            <a:off x="4657725" y="1371600"/>
            <a:ext cx="3766200" cy="3237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05" name="Google Shape;505;p97"/>
          <p:cNvSpPr txBox="1">
            <a:spLocks noGrp="1"/>
          </p:cNvSpPr>
          <p:nvPr>
            <p:ph type="body" idx="2"/>
          </p:nvPr>
        </p:nvSpPr>
        <p:spPr>
          <a:xfrm>
            <a:off x="720000" y="1371600"/>
            <a:ext cx="3766200" cy="3237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a:solidFill>
                  <a:srgbClr val="434343"/>
                </a:solidFill>
              </a:defRPr>
            </a:lvl1pPr>
            <a:lvl2pPr marL="914400" lvl="1" indent="-317500" algn="l">
              <a:lnSpc>
                <a:spcPct val="115000"/>
              </a:lnSpc>
              <a:spcBef>
                <a:spcPts val="0"/>
              </a:spcBef>
              <a:spcAft>
                <a:spcPts val="0"/>
              </a:spcAft>
              <a:buClr>
                <a:srgbClr val="434343"/>
              </a:buClr>
              <a:buSzPts val="1400"/>
              <a:buChar char="○"/>
              <a:defRPr>
                <a:solidFill>
                  <a:srgbClr val="434343"/>
                </a:solidFill>
              </a:defRPr>
            </a:lvl2pPr>
            <a:lvl3pPr marL="1371600" lvl="2" indent="-317500" algn="l">
              <a:lnSpc>
                <a:spcPct val="115000"/>
              </a:lnSpc>
              <a:spcBef>
                <a:spcPts val="0"/>
              </a:spcBef>
              <a:spcAft>
                <a:spcPts val="0"/>
              </a:spcAft>
              <a:buClr>
                <a:srgbClr val="434343"/>
              </a:buClr>
              <a:buSzPts val="1400"/>
              <a:buChar char="■"/>
              <a:defRPr>
                <a:solidFill>
                  <a:srgbClr val="434343"/>
                </a:solidFill>
              </a:defRPr>
            </a:lvl3pPr>
            <a:lvl4pPr marL="1828800" lvl="3" indent="-317500" algn="l">
              <a:lnSpc>
                <a:spcPct val="115000"/>
              </a:lnSpc>
              <a:spcBef>
                <a:spcPts val="0"/>
              </a:spcBef>
              <a:spcAft>
                <a:spcPts val="0"/>
              </a:spcAft>
              <a:buClr>
                <a:srgbClr val="434343"/>
              </a:buClr>
              <a:buSzPts val="1400"/>
              <a:buChar char="●"/>
              <a:defRPr>
                <a:solidFill>
                  <a:srgbClr val="434343"/>
                </a:solidFill>
              </a:defRPr>
            </a:lvl4pPr>
            <a:lvl5pPr marL="2286000" lvl="4" indent="-317500" algn="l">
              <a:lnSpc>
                <a:spcPct val="115000"/>
              </a:lnSpc>
              <a:spcBef>
                <a:spcPts val="0"/>
              </a:spcBef>
              <a:spcAft>
                <a:spcPts val="0"/>
              </a:spcAft>
              <a:buClr>
                <a:srgbClr val="434343"/>
              </a:buClr>
              <a:buSzPts val="1400"/>
              <a:buChar char="○"/>
              <a:defRPr>
                <a:solidFill>
                  <a:srgbClr val="434343"/>
                </a:solidFill>
              </a:defRPr>
            </a:lvl5pPr>
            <a:lvl6pPr marL="2743200" lvl="5" indent="-317500" algn="l">
              <a:lnSpc>
                <a:spcPct val="115000"/>
              </a:lnSpc>
              <a:spcBef>
                <a:spcPts val="0"/>
              </a:spcBef>
              <a:spcAft>
                <a:spcPts val="0"/>
              </a:spcAft>
              <a:buClr>
                <a:srgbClr val="434343"/>
              </a:buClr>
              <a:buSzPts val="1400"/>
              <a:buChar char="■"/>
              <a:defRPr>
                <a:solidFill>
                  <a:srgbClr val="434343"/>
                </a:solidFill>
              </a:defRPr>
            </a:lvl6pPr>
            <a:lvl7pPr marL="3200400" lvl="6" indent="-317500" algn="l">
              <a:lnSpc>
                <a:spcPct val="115000"/>
              </a:lnSpc>
              <a:spcBef>
                <a:spcPts val="0"/>
              </a:spcBef>
              <a:spcAft>
                <a:spcPts val="0"/>
              </a:spcAft>
              <a:buClr>
                <a:srgbClr val="434343"/>
              </a:buClr>
              <a:buSzPts val="1400"/>
              <a:buChar char="●"/>
              <a:defRPr>
                <a:solidFill>
                  <a:srgbClr val="434343"/>
                </a:solidFill>
              </a:defRPr>
            </a:lvl7pPr>
            <a:lvl8pPr marL="3657600" lvl="7" indent="-317500" algn="l">
              <a:lnSpc>
                <a:spcPct val="115000"/>
              </a:lnSpc>
              <a:spcBef>
                <a:spcPts val="0"/>
              </a:spcBef>
              <a:spcAft>
                <a:spcPts val="0"/>
              </a:spcAft>
              <a:buClr>
                <a:srgbClr val="434343"/>
              </a:buClr>
              <a:buSzPts val="1400"/>
              <a:buChar char="○"/>
              <a:defRPr>
                <a:solidFill>
                  <a:srgbClr val="434343"/>
                </a:solidFill>
              </a:defRPr>
            </a:lvl8pPr>
            <a:lvl9pPr marL="4114800" lvl="8" indent="-317500" algn="l">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06" name="Google Shape;506;p97"/>
          <p:cNvSpPr/>
          <p:nvPr/>
        </p:nvSpPr>
        <p:spPr>
          <a:xfrm rot="5912491">
            <a:off x="478652"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97"/>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97"/>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97"/>
          <p:cNvSpPr/>
          <p:nvPr/>
        </p:nvSpPr>
        <p:spPr>
          <a:xfrm>
            <a:off x="8720825" y="11300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97"/>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97"/>
          <p:cNvSpPr/>
          <p:nvPr/>
        </p:nvSpPr>
        <p:spPr>
          <a:xfrm rot="10800000" flipH="1">
            <a:off x="1115475" y="4658211"/>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97"/>
          <p:cNvSpPr/>
          <p:nvPr/>
        </p:nvSpPr>
        <p:spPr>
          <a:xfrm rot="-9965734" flipH="1">
            <a:off x="455821" y="4249711"/>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97"/>
          <p:cNvSpPr/>
          <p:nvPr/>
        </p:nvSpPr>
        <p:spPr>
          <a:xfrm rot="-8835886" flipH="1">
            <a:off x="7690653" y="4763117"/>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97"/>
          <p:cNvSpPr/>
          <p:nvPr/>
        </p:nvSpPr>
        <p:spPr>
          <a:xfrm rot="-5912491" flipH="1">
            <a:off x="8157402"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97"/>
          <p:cNvSpPr/>
          <p:nvPr/>
        </p:nvSpPr>
        <p:spPr>
          <a:xfrm rot="-2700000" flipH="1">
            <a:off x="7968184" y="3781271"/>
            <a:ext cx="542946" cy="1101090"/>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16"/>
        <p:cNvGrpSpPr/>
        <p:nvPr/>
      </p:nvGrpSpPr>
      <p:grpSpPr>
        <a:xfrm>
          <a:off x="0" y="0"/>
          <a:ext cx="0" cy="0"/>
          <a:chOff x="0" y="0"/>
          <a:chExt cx="0" cy="0"/>
        </a:xfrm>
      </p:grpSpPr>
      <p:pic>
        <p:nvPicPr>
          <p:cNvPr id="517" name="Google Shape;517;p102"/>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18" name="Google Shape;518;p102"/>
          <p:cNvSpPr/>
          <p:nvPr/>
        </p:nvSpPr>
        <p:spPr>
          <a:xfrm rot="4571280">
            <a:off x="555011" y="196876"/>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02"/>
          <p:cNvSpPr/>
          <p:nvPr/>
        </p:nvSpPr>
        <p:spPr>
          <a:xfrm rot="-5825275" flipH="1">
            <a:off x="8090760" y="18339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02"/>
          <p:cNvSpPr/>
          <p:nvPr/>
        </p:nvSpPr>
        <p:spPr>
          <a:xfrm rot="2166447">
            <a:off x="8488131" y="14721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02"/>
          <p:cNvSpPr/>
          <p:nvPr/>
        </p:nvSpPr>
        <p:spPr>
          <a:xfrm rot="-1530609">
            <a:off x="8411869" y="47317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02"/>
          <p:cNvSpPr/>
          <p:nvPr/>
        </p:nvSpPr>
        <p:spPr>
          <a:xfrm rot="-1530609">
            <a:off x="1304919" y="1631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02"/>
          <p:cNvSpPr/>
          <p:nvPr/>
        </p:nvSpPr>
        <p:spPr>
          <a:xfrm rot="-392423">
            <a:off x="302078" y="41969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02"/>
          <p:cNvSpPr/>
          <p:nvPr/>
        </p:nvSpPr>
        <p:spPr>
          <a:xfrm>
            <a:off x="267600" y="16651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02"/>
          <p:cNvSpPr/>
          <p:nvPr/>
        </p:nvSpPr>
        <p:spPr>
          <a:xfrm>
            <a:off x="630975" y="47505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02"/>
          <p:cNvSpPr/>
          <p:nvPr/>
        </p:nvSpPr>
        <p:spPr>
          <a:xfrm rot="804576">
            <a:off x="8674099" y="4218663"/>
            <a:ext cx="221923" cy="126538"/>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27" name="Google Shape;527;p102"/>
          <p:cNvSpPr/>
          <p:nvPr/>
        </p:nvSpPr>
        <p:spPr>
          <a:xfrm>
            <a:off x="7665575" y="2259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28"/>
        <p:cNvGrpSpPr/>
        <p:nvPr/>
      </p:nvGrpSpPr>
      <p:grpSpPr>
        <a:xfrm>
          <a:off x="0" y="0"/>
          <a:ext cx="0" cy="0"/>
          <a:chOff x="0" y="0"/>
          <a:chExt cx="0" cy="0"/>
        </a:xfrm>
      </p:grpSpPr>
      <p:pic>
        <p:nvPicPr>
          <p:cNvPr id="529" name="Google Shape;529;p103"/>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30" name="Google Shape;530;p103"/>
          <p:cNvSpPr/>
          <p:nvPr/>
        </p:nvSpPr>
        <p:spPr>
          <a:xfrm rot="5912491">
            <a:off x="402452" y="-58626"/>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03"/>
          <p:cNvSpPr/>
          <p:nvPr/>
        </p:nvSpPr>
        <p:spPr>
          <a:xfrm rot="-2926236" flipH="1">
            <a:off x="7979956" y="3932219"/>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03"/>
          <p:cNvSpPr/>
          <p:nvPr/>
        </p:nvSpPr>
        <p:spPr>
          <a:xfrm rot="-6972750" flipH="1">
            <a:off x="8218078" y="-15694"/>
            <a:ext cx="543095" cy="1101393"/>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03"/>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03"/>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03"/>
          <p:cNvSpPr/>
          <p:nvPr/>
        </p:nvSpPr>
        <p:spPr>
          <a:xfrm>
            <a:off x="8568425" y="12062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03"/>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03"/>
          <p:cNvSpPr/>
          <p:nvPr/>
        </p:nvSpPr>
        <p:spPr>
          <a:xfrm rot="3197591">
            <a:off x="554768" y="3932085"/>
            <a:ext cx="543160" cy="110152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03"/>
          <p:cNvSpPr/>
          <p:nvPr/>
        </p:nvSpPr>
        <p:spPr>
          <a:xfrm rot="-1964114">
            <a:off x="8602866" y="3917963"/>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03"/>
          <p:cNvSpPr/>
          <p:nvPr/>
        </p:nvSpPr>
        <p:spPr>
          <a:xfrm>
            <a:off x="288038" y="37633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40"/>
        <p:cNvGrpSpPr/>
        <p:nvPr/>
      </p:nvGrpSpPr>
      <p:grpSpPr>
        <a:xfrm>
          <a:off x="0" y="0"/>
          <a:ext cx="0" cy="0"/>
          <a:chOff x="0" y="0"/>
          <a:chExt cx="0" cy="0"/>
        </a:xfrm>
      </p:grpSpPr>
      <p:pic>
        <p:nvPicPr>
          <p:cNvPr id="541" name="Google Shape;541;p104"/>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42" name="Google Shape;542;p104"/>
          <p:cNvSpPr/>
          <p:nvPr/>
        </p:nvSpPr>
        <p:spPr>
          <a:xfrm rot="5912491">
            <a:off x="478652"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04"/>
          <p:cNvSpPr/>
          <p:nvPr/>
        </p:nvSpPr>
        <p:spPr>
          <a:xfrm>
            <a:off x="1496475"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04"/>
          <p:cNvSpPr/>
          <p:nvPr/>
        </p:nvSpPr>
        <p:spPr>
          <a:xfrm rot="-834266">
            <a:off x="322471"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04"/>
          <p:cNvSpPr/>
          <p:nvPr/>
        </p:nvSpPr>
        <p:spPr>
          <a:xfrm>
            <a:off x="8720825" y="11300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04"/>
          <p:cNvSpPr/>
          <p:nvPr/>
        </p:nvSpPr>
        <p:spPr>
          <a:xfrm rot="-1964114">
            <a:off x="7690653"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04"/>
          <p:cNvSpPr/>
          <p:nvPr/>
        </p:nvSpPr>
        <p:spPr>
          <a:xfrm rot="10800000" flipH="1">
            <a:off x="763050" y="4762986"/>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04"/>
          <p:cNvSpPr/>
          <p:nvPr/>
        </p:nvSpPr>
        <p:spPr>
          <a:xfrm rot="-9965734" flipH="1">
            <a:off x="322471" y="4249711"/>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04"/>
          <p:cNvSpPr/>
          <p:nvPr/>
        </p:nvSpPr>
        <p:spPr>
          <a:xfrm rot="-8835886" flipH="1">
            <a:off x="8013753" y="4744067"/>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04"/>
          <p:cNvSpPr/>
          <p:nvPr/>
        </p:nvSpPr>
        <p:spPr>
          <a:xfrm rot="-5912491" flipH="1">
            <a:off x="8157402"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04"/>
          <p:cNvSpPr/>
          <p:nvPr/>
        </p:nvSpPr>
        <p:spPr>
          <a:xfrm rot="-2700000" flipH="1">
            <a:off x="8291284" y="3876521"/>
            <a:ext cx="542946" cy="1101090"/>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552"/>
        <p:cNvGrpSpPr/>
        <p:nvPr/>
      </p:nvGrpSpPr>
      <p:grpSpPr>
        <a:xfrm>
          <a:off x="0" y="0"/>
          <a:ext cx="0" cy="0"/>
          <a:chOff x="0" y="0"/>
          <a:chExt cx="0" cy="0"/>
        </a:xfrm>
      </p:grpSpPr>
      <p:pic>
        <p:nvPicPr>
          <p:cNvPr id="553" name="Google Shape;553;p105"/>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54" name="Google Shape;554;p105"/>
          <p:cNvSpPr/>
          <p:nvPr/>
        </p:nvSpPr>
        <p:spPr>
          <a:xfrm rot="-5912491" flipH="1">
            <a:off x="8135299"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05"/>
          <p:cNvSpPr/>
          <p:nvPr/>
        </p:nvSpPr>
        <p:spPr>
          <a:xfrm flipH="1">
            <a:off x="7438881" y="3584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05"/>
          <p:cNvSpPr/>
          <p:nvPr/>
        </p:nvSpPr>
        <p:spPr>
          <a:xfrm rot="834266" flipH="1">
            <a:off x="8681735" y="98494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05"/>
          <p:cNvSpPr/>
          <p:nvPr/>
        </p:nvSpPr>
        <p:spPr>
          <a:xfrm flipH="1">
            <a:off x="214531" y="11300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05"/>
          <p:cNvSpPr/>
          <p:nvPr/>
        </p:nvSpPr>
        <p:spPr>
          <a:xfrm rot="1964114" flipH="1">
            <a:off x="1313574" y="2265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05"/>
          <p:cNvSpPr/>
          <p:nvPr/>
        </p:nvSpPr>
        <p:spPr>
          <a:xfrm rot="10800000">
            <a:off x="8172306" y="4762986"/>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05"/>
          <p:cNvSpPr/>
          <p:nvPr/>
        </p:nvSpPr>
        <p:spPr>
          <a:xfrm rot="9965734">
            <a:off x="8681735" y="4249711"/>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05"/>
          <p:cNvSpPr/>
          <p:nvPr/>
        </p:nvSpPr>
        <p:spPr>
          <a:xfrm rot="8835886">
            <a:off x="990474" y="4744067"/>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05"/>
          <p:cNvSpPr/>
          <p:nvPr/>
        </p:nvSpPr>
        <p:spPr>
          <a:xfrm rot="5912491">
            <a:off x="456549" y="4762"/>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05"/>
          <p:cNvSpPr/>
          <p:nvPr/>
        </p:nvSpPr>
        <p:spPr>
          <a:xfrm rot="2700000">
            <a:off x="322718" y="3876521"/>
            <a:ext cx="542946" cy="1101090"/>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pic>
        <p:nvPicPr>
          <p:cNvPr id="38" name="Google Shape;38;p67"/>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39" name="Google Shape;39;p67"/>
          <p:cNvSpPr txBox="1">
            <a:spLocks noGrp="1"/>
          </p:cNvSpPr>
          <p:nvPr>
            <p:ph type="title"/>
          </p:nvPr>
        </p:nvSpPr>
        <p:spPr>
          <a:xfrm>
            <a:off x="715100" y="2774538"/>
            <a:ext cx="4287000" cy="79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 name="Google Shape;40;p67"/>
          <p:cNvSpPr txBox="1">
            <a:spLocks noGrp="1"/>
          </p:cNvSpPr>
          <p:nvPr>
            <p:ph type="title" idx="2"/>
          </p:nvPr>
        </p:nvSpPr>
        <p:spPr>
          <a:xfrm>
            <a:off x="789887" y="1089450"/>
            <a:ext cx="2004000" cy="12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105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1" name="Google Shape;41;p67"/>
          <p:cNvSpPr txBox="1">
            <a:spLocks noGrp="1"/>
          </p:cNvSpPr>
          <p:nvPr>
            <p:ph type="subTitle" idx="1"/>
          </p:nvPr>
        </p:nvSpPr>
        <p:spPr>
          <a:xfrm>
            <a:off x="810450" y="3669213"/>
            <a:ext cx="3674100" cy="51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67"/>
          <p:cNvSpPr/>
          <p:nvPr/>
        </p:nvSpPr>
        <p:spPr>
          <a:xfrm rot="-6559251" flipH="1">
            <a:off x="7705594" y="315742"/>
            <a:ext cx="542809" cy="110081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7"/>
          <p:cNvSpPr/>
          <p:nvPr/>
        </p:nvSpPr>
        <p:spPr>
          <a:xfrm rot="5922413">
            <a:off x="3992900" y="795882"/>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7"/>
          <p:cNvSpPr/>
          <p:nvPr/>
        </p:nvSpPr>
        <p:spPr>
          <a:xfrm rot="-2926236" flipH="1">
            <a:off x="8046581" y="4201694"/>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7"/>
          <p:cNvSpPr/>
          <p:nvPr/>
        </p:nvSpPr>
        <p:spPr>
          <a:xfrm rot="-2515187">
            <a:off x="914468" y="650774"/>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7"/>
          <p:cNvSpPr/>
          <p:nvPr/>
        </p:nvSpPr>
        <p:spPr>
          <a:xfrm>
            <a:off x="331200" y="21637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7"/>
          <p:cNvSpPr/>
          <p:nvPr/>
        </p:nvSpPr>
        <p:spPr>
          <a:xfrm rot="-1530609">
            <a:off x="698819" y="46333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7"/>
          <p:cNvSpPr/>
          <p:nvPr/>
        </p:nvSpPr>
        <p:spPr>
          <a:xfrm>
            <a:off x="3010475" y="12040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7"/>
          <p:cNvSpPr/>
          <p:nvPr/>
        </p:nvSpPr>
        <p:spPr>
          <a:xfrm rot="-1530609">
            <a:off x="3616932" y="227092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7"/>
          <p:cNvSpPr/>
          <p:nvPr/>
        </p:nvSpPr>
        <p:spPr>
          <a:xfrm>
            <a:off x="2705438" y="45752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7"/>
          <p:cNvSpPr/>
          <p:nvPr/>
        </p:nvSpPr>
        <p:spPr>
          <a:xfrm rot="-2700000">
            <a:off x="5213572" y="874587"/>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7"/>
          <p:cNvSpPr/>
          <p:nvPr/>
        </p:nvSpPr>
        <p:spPr>
          <a:xfrm>
            <a:off x="8224938" y="31406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7"/>
          <p:cNvSpPr/>
          <p:nvPr/>
        </p:nvSpPr>
        <p:spPr>
          <a:xfrm rot="-1530609">
            <a:off x="8344494" y="18243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7"/>
          <p:cNvSpPr/>
          <p:nvPr/>
        </p:nvSpPr>
        <p:spPr>
          <a:xfrm rot="-2484460">
            <a:off x="7180002" y="726928"/>
            <a:ext cx="152608" cy="16405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pic>
        <p:nvPicPr>
          <p:cNvPr id="56" name="Google Shape;56;p69"/>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57" name="Google Shape;57;p69"/>
          <p:cNvSpPr txBox="1">
            <a:spLocks noGrp="1"/>
          </p:cNvSpPr>
          <p:nvPr>
            <p:ph type="subTitle" idx="1"/>
          </p:nvPr>
        </p:nvSpPr>
        <p:spPr>
          <a:xfrm>
            <a:off x="715100" y="2056011"/>
            <a:ext cx="3481500" cy="191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8" name="Google Shape;58;p69"/>
          <p:cNvSpPr txBox="1">
            <a:spLocks noGrp="1"/>
          </p:cNvSpPr>
          <p:nvPr>
            <p:ph type="title"/>
          </p:nvPr>
        </p:nvSpPr>
        <p:spPr>
          <a:xfrm>
            <a:off x="718969" y="1175589"/>
            <a:ext cx="3481500" cy="880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4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9" name="Google Shape;59;p69"/>
          <p:cNvSpPr/>
          <p:nvPr/>
        </p:nvSpPr>
        <p:spPr>
          <a:xfrm rot="-4571280" flipH="1">
            <a:off x="7948819" y="134701"/>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9"/>
          <p:cNvSpPr/>
          <p:nvPr/>
        </p:nvSpPr>
        <p:spPr>
          <a:xfrm rot="5189389" flipH="1">
            <a:off x="906937" y="3972158"/>
            <a:ext cx="542888" cy="110097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9"/>
          <p:cNvSpPr/>
          <p:nvPr/>
        </p:nvSpPr>
        <p:spPr>
          <a:xfrm rot="5825275">
            <a:off x="624660" y="-12681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9"/>
          <p:cNvSpPr/>
          <p:nvPr/>
        </p:nvSpPr>
        <p:spPr>
          <a:xfrm rot="-2515187">
            <a:off x="365743" y="886249"/>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9"/>
          <p:cNvSpPr/>
          <p:nvPr/>
        </p:nvSpPr>
        <p:spPr>
          <a:xfrm>
            <a:off x="1974075" y="47009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9"/>
          <p:cNvSpPr/>
          <p:nvPr/>
        </p:nvSpPr>
        <p:spPr>
          <a:xfrm rot="-834266">
            <a:off x="1779796" y="4177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9"/>
          <p:cNvSpPr/>
          <p:nvPr/>
        </p:nvSpPr>
        <p:spPr>
          <a:xfrm rot="-2515187">
            <a:off x="7238893" y="265062"/>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9"/>
          <p:cNvSpPr/>
          <p:nvPr/>
        </p:nvSpPr>
        <p:spPr>
          <a:xfrm>
            <a:off x="8391025" y="12498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9"/>
          <p:cNvSpPr/>
          <p:nvPr/>
        </p:nvSpPr>
        <p:spPr>
          <a:xfrm rot="-2515187">
            <a:off x="8515793" y="4682112"/>
            <a:ext cx="152529" cy="16397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9"/>
          <p:cNvSpPr/>
          <p:nvPr/>
        </p:nvSpPr>
        <p:spPr>
          <a:xfrm rot="4325600" flipH="1">
            <a:off x="5481161" y="2296910"/>
            <a:ext cx="182206" cy="195876"/>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pic>
        <p:nvPicPr>
          <p:cNvPr id="70" name="Google Shape;70;p70"/>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71" name="Google Shape;71;p70"/>
          <p:cNvSpPr txBox="1">
            <a:spLocks noGrp="1"/>
          </p:cNvSpPr>
          <p:nvPr>
            <p:ph type="subTitle" idx="1"/>
          </p:nvPr>
        </p:nvSpPr>
        <p:spPr>
          <a:xfrm>
            <a:off x="1386013" y="2776225"/>
            <a:ext cx="27888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300">
                <a:solidFill>
                  <a:schemeClr val="accent3"/>
                </a:solidFill>
                <a:latin typeface="Londrina Solid"/>
                <a:ea typeface="Londrina Solid"/>
                <a:cs typeface="Londrina Solid"/>
                <a:sym typeface="Londrina Soli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2" name="Google Shape;72;p70"/>
          <p:cNvSpPr txBox="1">
            <a:spLocks noGrp="1"/>
          </p:cNvSpPr>
          <p:nvPr>
            <p:ph type="subTitle" idx="2"/>
          </p:nvPr>
        </p:nvSpPr>
        <p:spPr>
          <a:xfrm>
            <a:off x="4964688" y="2776225"/>
            <a:ext cx="27933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300">
                <a:solidFill>
                  <a:schemeClr val="accent3"/>
                </a:solidFill>
                <a:latin typeface="Londrina Solid"/>
                <a:ea typeface="Londrina Solid"/>
                <a:cs typeface="Londrina Solid"/>
                <a:sym typeface="Londrina Soli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3" name="Google Shape;73;p70"/>
          <p:cNvSpPr txBox="1">
            <a:spLocks noGrp="1"/>
          </p:cNvSpPr>
          <p:nvPr>
            <p:ph type="subTitle" idx="3"/>
          </p:nvPr>
        </p:nvSpPr>
        <p:spPr>
          <a:xfrm>
            <a:off x="1386013" y="3258800"/>
            <a:ext cx="2788800" cy="99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70"/>
          <p:cNvSpPr txBox="1">
            <a:spLocks noGrp="1"/>
          </p:cNvSpPr>
          <p:nvPr>
            <p:ph type="subTitle" idx="4"/>
          </p:nvPr>
        </p:nvSpPr>
        <p:spPr>
          <a:xfrm>
            <a:off x="4964688" y="3258800"/>
            <a:ext cx="2793300" cy="99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5" name="Google Shape;75;p7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6" name="Google Shape;76;p70"/>
          <p:cNvSpPr/>
          <p:nvPr/>
        </p:nvSpPr>
        <p:spPr>
          <a:xfrm rot="5912491">
            <a:off x="659627" y="379524"/>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70"/>
          <p:cNvSpPr/>
          <p:nvPr/>
        </p:nvSpPr>
        <p:spPr>
          <a:xfrm rot="-2926236" flipH="1">
            <a:off x="8279431" y="3736194"/>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70"/>
          <p:cNvSpPr/>
          <p:nvPr/>
        </p:nvSpPr>
        <p:spPr>
          <a:xfrm rot="-6972750" flipH="1">
            <a:off x="7922803" y="1044368"/>
            <a:ext cx="543095" cy="1101393"/>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0"/>
          <p:cNvSpPr/>
          <p:nvPr/>
        </p:nvSpPr>
        <p:spPr>
          <a:xfrm>
            <a:off x="391575" y="15873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0"/>
          <p:cNvSpPr/>
          <p:nvPr/>
        </p:nvSpPr>
        <p:spPr>
          <a:xfrm rot="-834266">
            <a:off x="1703596" y="4939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0"/>
          <p:cNvSpPr/>
          <p:nvPr/>
        </p:nvSpPr>
        <p:spPr>
          <a:xfrm>
            <a:off x="938950" y="46507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0"/>
          <p:cNvSpPr/>
          <p:nvPr/>
        </p:nvSpPr>
        <p:spPr>
          <a:xfrm rot="-3411737">
            <a:off x="425952" y="4127286"/>
            <a:ext cx="152841" cy="164307"/>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70"/>
          <p:cNvSpPr/>
          <p:nvPr/>
        </p:nvSpPr>
        <p:spPr>
          <a:xfrm>
            <a:off x="7587350" y="97762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0"/>
          <p:cNvSpPr/>
          <p:nvPr/>
        </p:nvSpPr>
        <p:spPr>
          <a:xfrm rot="-1964114">
            <a:off x="8461178" y="2207700"/>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70"/>
          <p:cNvSpPr/>
          <p:nvPr/>
        </p:nvSpPr>
        <p:spPr>
          <a:xfrm rot="-1964114">
            <a:off x="7990141" y="4755225"/>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6"/>
        <p:cNvGrpSpPr/>
        <p:nvPr/>
      </p:nvGrpSpPr>
      <p:grpSpPr>
        <a:xfrm>
          <a:off x="0" y="0"/>
          <a:ext cx="0" cy="0"/>
          <a:chOff x="0" y="0"/>
          <a:chExt cx="0" cy="0"/>
        </a:xfrm>
      </p:grpSpPr>
      <p:pic>
        <p:nvPicPr>
          <p:cNvPr id="87" name="Google Shape;87;p74"/>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88" name="Google Shape;88;p74"/>
          <p:cNvSpPr txBox="1">
            <a:spLocks noGrp="1"/>
          </p:cNvSpPr>
          <p:nvPr>
            <p:ph type="title"/>
          </p:nvPr>
        </p:nvSpPr>
        <p:spPr>
          <a:xfrm>
            <a:off x="2290050" y="3592350"/>
            <a:ext cx="4563900" cy="61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89" name="Google Shape;89;p74"/>
          <p:cNvSpPr txBox="1">
            <a:spLocks noGrp="1"/>
          </p:cNvSpPr>
          <p:nvPr>
            <p:ph type="subTitle" idx="1"/>
          </p:nvPr>
        </p:nvSpPr>
        <p:spPr>
          <a:xfrm>
            <a:off x="1323150" y="937650"/>
            <a:ext cx="6497700" cy="2654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0" name="Google Shape;90;p74"/>
          <p:cNvSpPr/>
          <p:nvPr/>
        </p:nvSpPr>
        <p:spPr>
          <a:xfrm rot="5922413">
            <a:off x="515600" y="157570"/>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74"/>
          <p:cNvSpPr/>
          <p:nvPr/>
        </p:nvSpPr>
        <p:spPr>
          <a:xfrm>
            <a:off x="1608013" y="3152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74"/>
          <p:cNvSpPr/>
          <p:nvPr/>
        </p:nvSpPr>
        <p:spPr>
          <a:xfrm rot="-2700000">
            <a:off x="619172" y="1422137"/>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74"/>
          <p:cNvSpPr/>
          <p:nvPr/>
        </p:nvSpPr>
        <p:spPr>
          <a:xfrm rot="-5922413" flipH="1">
            <a:off x="8049867" y="190432"/>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4"/>
          <p:cNvSpPr/>
          <p:nvPr/>
        </p:nvSpPr>
        <p:spPr>
          <a:xfrm flipH="1">
            <a:off x="8428911" y="1489410"/>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74"/>
          <p:cNvSpPr/>
          <p:nvPr/>
        </p:nvSpPr>
        <p:spPr>
          <a:xfrm rot="2700000" flipH="1">
            <a:off x="7500509" y="296575"/>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74"/>
          <p:cNvSpPr/>
          <p:nvPr/>
        </p:nvSpPr>
        <p:spPr>
          <a:xfrm rot="4877587" flipH="1">
            <a:off x="533375" y="3949397"/>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74"/>
          <p:cNvSpPr/>
          <p:nvPr/>
        </p:nvSpPr>
        <p:spPr>
          <a:xfrm rot="10800000" flipH="1">
            <a:off x="584538" y="368064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74"/>
          <p:cNvSpPr/>
          <p:nvPr/>
        </p:nvSpPr>
        <p:spPr>
          <a:xfrm rot="-8100000" flipH="1">
            <a:off x="1642647" y="4710640"/>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74"/>
          <p:cNvSpPr/>
          <p:nvPr/>
        </p:nvSpPr>
        <p:spPr>
          <a:xfrm rot="-4877587">
            <a:off x="8067642" y="3916535"/>
            <a:ext cx="542974" cy="11011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74"/>
          <p:cNvSpPr/>
          <p:nvPr/>
        </p:nvSpPr>
        <p:spPr>
          <a:xfrm rot="10800000">
            <a:off x="7384936" y="4640154"/>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74"/>
          <p:cNvSpPr/>
          <p:nvPr/>
        </p:nvSpPr>
        <p:spPr>
          <a:xfrm rot="8100000">
            <a:off x="8463547" y="3661953"/>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102"/>
        <p:cNvGrpSpPr/>
        <p:nvPr/>
      </p:nvGrpSpPr>
      <p:grpSpPr>
        <a:xfrm>
          <a:off x="0" y="0"/>
          <a:ext cx="0" cy="0"/>
          <a:chOff x="0" y="0"/>
          <a:chExt cx="0" cy="0"/>
        </a:xfrm>
      </p:grpSpPr>
      <p:pic>
        <p:nvPicPr>
          <p:cNvPr id="103" name="Google Shape;103;p71"/>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04" name="Google Shape;104;p71"/>
          <p:cNvSpPr txBox="1">
            <a:spLocks noGrp="1"/>
          </p:cNvSpPr>
          <p:nvPr>
            <p:ph type="title"/>
          </p:nvPr>
        </p:nvSpPr>
        <p:spPr>
          <a:xfrm>
            <a:off x="2071500" y="2827713"/>
            <a:ext cx="5001000" cy="84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5" name="Google Shape;105;p71"/>
          <p:cNvSpPr txBox="1">
            <a:spLocks noGrp="1"/>
          </p:cNvSpPr>
          <p:nvPr>
            <p:ph type="title" idx="2"/>
          </p:nvPr>
        </p:nvSpPr>
        <p:spPr>
          <a:xfrm>
            <a:off x="3570000" y="1165643"/>
            <a:ext cx="1887900" cy="12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105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06" name="Google Shape;106;p71"/>
          <p:cNvSpPr txBox="1">
            <a:spLocks noGrp="1"/>
          </p:cNvSpPr>
          <p:nvPr>
            <p:ph type="subTitle" idx="1"/>
          </p:nvPr>
        </p:nvSpPr>
        <p:spPr>
          <a:xfrm>
            <a:off x="2734950" y="3745413"/>
            <a:ext cx="3674100" cy="51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7" name="Google Shape;107;p71"/>
          <p:cNvSpPr/>
          <p:nvPr/>
        </p:nvSpPr>
        <p:spPr>
          <a:xfrm rot="5912491">
            <a:off x="1028427" y="258474"/>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1"/>
          <p:cNvSpPr/>
          <p:nvPr/>
        </p:nvSpPr>
        <p:spPr>
          <a:xfrm rot="-2926236" flipH="1">
            <a:off x="7310481" y="3578033"/>
            <a:ext cx="543028" cy="11012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71"/>
          <p:cNvSpPr/>
          <p:nvPr/>
        </p:nvSpPr>
        <p:spPr>
          <a:xfrm rot="-445406">
            <a:off x="897626" y="1316555"/>
            <a:ext cx="221302" cy="126184"/>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71"/>
          <p:cNvSpPr/>
          <p:nvPr/>
        </p:nvSpPr>
        <p:spPr>
          <a:xfrm rot="-834266">
            <a:off x="2346494" y="6356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1"/>
          <p:cNvSpPr/>
          <p:nvPr/>
        </p:nvSpPr>
        <p:spPr>
          <a:xfrm rot="-1964114">
            <a:off x="8356291" y="4046572"/>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1"/>
          <p:cNvSpPr/>
          <p:nvPr/>
        </p:nvSpPr>
        <p:spPr>
          <a:xfrm rot="3197591">
            <a:off x="1265155" y="3577899"/>
            <a:ext cx="543160" cy="1101524"/>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71"/>
          <p:cNvSpPr/>
          <p:nvPr/>
        </p:nvSpPr>
        <p:spPr>
          <a:xfrm rot="-5912491" flipH="1">
            <a:off x="7572579" y="258474"/>
            <a:ext cx="542997" cy="1101192"/>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1"/>
          <p:cNvSpPr/>
          <p:nvPr/>
        </p:nvSpPr>
        <p:spPr>
          <a:xfrm rot="1046529" flipH="1">
            <a:off x="7948397" y="1331747"/>
            <a:ext cx="221781" cy="126457"/>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71"/>
          <p:cNvSpPr/>
          <p:nvPr/>
        </p:nvSpPr>
        <p:spPr>
          <a:xfrm rot="834266" flipH="1">
            <a:off x="6644764" y="635695"/>
            <a:ext cx="152742" cy="164201"/>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71"/>
          <p:cNvSpPr/>
          <p:nvPr/>
        </p:nvSpPr>
        <p:spPr>
          <a:xfrm rot="-1964114">
            <a:off x="679141" y="4046572"/>
            <a:ext cx="152721" cy="164178"/>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7"/>
        <p:cNvGrpSpPr/>
        <p:nvPr/>
      </p:nvGrpSpPr>
      <p:grpSpPr>
        <a:xfrm>
          <a:off x="0" y="0"/>
          <a:ext cx="0" cy="0"/>
          <a:chOff x="0" y="0"/>
          <a:chExt cx="0" cy="0"/>
        </a:xfrm>
      </p:grpSpPr>
      <p:pic>
        <p:nvPicPr>
          <p:cNvPr id="118" name="Google Shape;118;p72"/>
          <p:cNvPicPr preferRelativeResize="0"/>
          <p:nvPr/>
        </p:nvPicPr>
        <p:blipFill rotWithShape="1">
          <a:blip r:embed="rId2">
            <a:alphaModFix amt="42000"/>
          </a:blip>
          <a:srcRect/>
          <a:stretch/>
        </p:blipFill>
        <p:spPr>
          <a:xfrm>
            <a:off x="0" y="0"/>
            <a:ext cx="9144000" cy="5143500"/>
          </a:xfrm>
          <a:prstGeom prst="rect">
            <a:avLst/>
          </a:prstGeom>
          <a:noFill/>
          <a:ln>
            <a:noFill/>
          </a:ln>
        </p:spPr>
      </p:pic>
      <p:sp>
        <p:nvSpPr>
          <p:cNvPr id="119" name="Google Shape;119;p72"/>
          <p:cNvSpPr txBox="1">
            <a:spLocks noGrp="1"/>
          </p:cNvSpPr>
          <p:nvPr>
            <p:ph type="title"/>
          </p:nvPr>
        </p:nvSpPr>
        <p:spPr>
          <a:xfrm>
            <a:off x="2192450" y="1673750"/>
            <a:ext cx="221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3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0" name="Google Shape;120;p72"/>
          <p:cNvSpPr txBox="1">
            <a:spLocks noGrp="1"/>
          </p:cNvSpPr>
          <p:nvPr>
            <p:ph type="subTitle" idx="1"/>
          </p:nvPr>
        </p:nvSpPr>
        <p:spPr>
          <a:xfrm>
            <a:off x="2192450" y="2184075"/>
            <a:ext cx="2214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72"/>
          <p:cNvSpPr txBox="1">
            <a:spLocks noGrp="1"/>
          </p:cNvSpPr>
          <p:nvPr>
            <p:ph type="title" idx="2"/>
          </p:nvPr>
        </p:nvSpPr>
        <p:spPr>
          <a:xfrm>
            <a:off x="4736658" y="1673750"/>
            <a:ext cx="221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3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2" name="Google Shape;122;p72"/>
          <p:cNvSpPr txBox="1">
            <a:spLocks noGrp="1"/>
          </p:cNvSpPr>
          <p:nvPr>
            <p:ph type="subTitle" idx="3"/>
          </p:nvPr>
        </p:nvSpPr>
        <p:spPr>
          <a:xfrm>
            <a:off x="4736658" y="2184075"/>
            <a:ext cx="2214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 name="Google Shape;123;p72"/>
          <p:cNvSpPr txBox="1">
            <a:spLocks noGrp="1"/>
          </p:cNvSpPr>
          <p:nvPr>
            <p:ph type="title" idx="4"/>
          </p:nvPr>
        </p:nvSpPr>
        <p:spPr>
          <a:xfrm>
            <a:off x="2192450" y="3107150"/>
            <a:ext cx="221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3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4" name="Google Shape;124;p72"/>
          <p:cNvSpPr txBox="1">
            <a:spLocks noGrp="1"/>
          </p:cNvSpPr>
          <p:nvPr>
            <p:ph type="subTitle" idx="5"/>
          </p:nvPr>
        </p:nvSpPr>
        <p:spPr>
          <a:xfrm>
            <a:off x="2192450" y="3617475"/>
            <a:ext cx="2214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72"/>
          <p:cNvSpPr txBox="1">
            <a:spLocks noGrp="1"/>
          </p:cNvSpPr>
          <p:nvPr>
            <p:ph type="title" idx="6"/>
          </p:nvPr>
        </p:nvSpPr>
        <p:spPr>
          <a:xfrm>
            <a:off x="4736658" y="3107150"/>
            <a:ext cx="221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3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6" name="Google Shape;126;p72"/>
          <p:cNvSpPr txBox="1">
            <a:spLocks noGrp="1"/>
          </p:cNvSpPr>
          <p:nvPr>
            <p:ph type="subTitle" idx="7"/>
          </p:nvPr>
        </p:nvSpPr>
        <p:spPr>
          <a:xfrm>
            <a:off x="4736658" y="3617475"/>
            <a:ext cx="2214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7" name="Google Shape;127;p72"/>
          <p:cNvSpPr txBox="1">
            <a:spLocks noGrp="1"/>
          </p:cNvSpPr>
          <p:nvPr>
            <p:ph type="title" idx="8"/>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8" name="Google Shape;128;p72"/>
          <p:cNvSpPr/>
          <p:nvPr/>
        </p:nvSpPr>
        <p:spPr>
          <a:xfrm rot="4571280">
            <a:off x="555011" y="196876"/>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72"/>
          <p:cNvSpPr/>
          <p:nvPr/>
        </p:nvSpPr>
        <p:spPr>
          <a:xfrm rot="-5825275" flipH="1">
            <a:off x="8090760" y="183390"/>
            <a:ext cx="542927" cy="1101051"/>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2"/>
          <p:cNvSpPr/>
          <p:nvPr/>
        </p:nvSpPr>
        <p:spPr>
          <a:xfrm rot="2166447">
            <a:off x="8488131" y="1472125"/>
            <a:ext cx="152433" cy="163869"/>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72"/>
          <p:cNvSpPr/>
          <p:nvPr/>
        </p:nvSpPr>
        <p:spPr>
          <a:xfrm rot="-1530609">
            <a:off x="8411869" y="4731747"/>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2"/>
          <p:cNvSpPr/>
          <p:nvPr/>
        </p:nvSpPr>
        <p:spPr>
          <a:xfrm rot="-1530609">
            <a:off x="1304919" y="163172"/>
            <a:ext cx="152510" cy="16395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72"/>
          <p:cNvSpPr/>
          <p:nvPr/>
        </p:nvSpPr>
        <p:spPr>
          <a:xfrm rot="-392423">
            <a:off x="302078" y="4196950"/>
            <a:ext cx="152640" cy="16409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72"/>
          <p:cNvSpPr/>
          <p:nvPr/>
        </p:nvSpPr>
        <p:spPr>
          <a:xfrm>
            <a:off x="267600" y="1665172"/>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72"/>
          <p:cNvSpPr/>
          <p:nvPr/>
        </p:nvSpPr>
        <p:spPr>
          <a:xfrm>
            <a:off x="630975" y="475054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72"/>
          <p:cNvSpPr/>
          <p:nvPr/>
        </p:nvSpPr>
        <p:spPr>
          <a:xfrm rot="804576">
            <a:off x="8674099" y="4218663"/>
            <a:ext cx="221923" cy="126538"/>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37" name="Google Shape;137;p72"/>
          <p:cNvSpPr/>
          <p:nvPr/>
        </p:nvSpPr>
        <p:spPr>
          <a:xfrm>
            <a:off x="7665575" y="225997"/>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3"/>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Londrina Solid"/>
              <a:buNone/>
              <a:defRPr sz="3500" b="0" i="0" u="none" strike="noStrike" cap="none">
                <a:solidFill>
                  <a:schemeClr val="dk1"/>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63"/>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14.jp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
          <p:cNvSpPr/>
          <p:nvPr/>
        </p:nvSpPr>
        <p:spPr>
          <a:xfrm>
            <a:off x="882950" y="4159094"/>
            <a:ext cx="3861600" cy="3558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
          <p:cNvSpPr txBox="1">
            <a:spLocks noGrp="1"/>
          </p:cNvSpPr>
          <p:nvPr>
            <p:ph type="subTitle" idx="1"/>
          </p:nvPr>
        </p:nvSpPr>
        <p:spPr>
          <a:xfrm>
            <a:off x="817550" y="4159094"/>
            <a:ext cx="3992400" cy="35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Section - 11</a:t>
            </a:r>
            <a:endParaRPr/>
          </a:p>
        </p:txBody>
      </p:sp>
      <p:sp>
        <p:nvSpPr>
          <p:cNvPr id="570" name="Google Shape;570;p1"/>
          <p:cNvSpPr txBox="1">
            <a:spLocks noGrp="1"/>
          </p:cNvSpPr>
          <p:nvPr>
            <p:ph type="ctrTitle"/>
          </p:nvPr>
        </p:nvSpPr>
        <p:spPr>
          <a:xfrm>
            <a:off x="891650" y="673875"/>
            <a:ext cx="4096500" cy="2691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5200"/>
              <a:buNone/>
            </a:pPr>
            <a:r>
              <a:rPr lang="en" sz="3400">
                <a:solidFill>
                  <a:schemeClr val="dk1"/>
                </a:solidFill>
              </a:rPr>
              <a:t>Leveraging Deep Learning to Estimate the Damage Caused by Natural Disasters </a:t>
            </a:r>
            <a:endParaRPr sz="3400">
              <a:solidFill>
                <a:schemeClr val="dk1"/>
              </a:solidFill>
            </a:endParaRPr>
          </a:p>
        </p:txBody>
      </p:sp>
      <p:sp>
        <p:nvSpPr>
          <p:cNvPr id="571" name="Google Shape;571;p1"/>
          <p:cNvSpPr/>
          <p:nvPr/>
        </p:nvSpPr>
        <p:spPr>
          <a:xfrm>
            <a:off x="7739653" y="1933422"/>
            <a:ext cx="241164" cy="116424"/>
          </a:xfrm>
          <a:custGeom>
            <a:avLst/>
            <a:gdLst/>
            <a:ahLst/>
            <a:cxnLst/>
            <a:rect l="l" t="t" r="r" b="b"/>
            <a:pathLst>
              <a:path w="4466" h="2156" extrusionOk="0">
                <a:moveTo>
                  <a:pt x="4465" y="1"/>
                </a:moveTo>
                <a:cubicBezTo>
                  <a:pt x="4465" y="1"/>
                  <a:pt x="2546" y="1230"/>
                  <a:pt x="900" y="1230"/>
                </a:cubicBezTo>
                <a:cubicBezTo>
                  <a:pt x="701" y="1230"/>
                  <a:pt x="506" y="1212"/>
                  <a:pt x="319" y="1172"/>
                </a:cubicBezTo>
                <a:cubicBezTo>
                  <a:pt x="176" y="1617"/>
                  <a:pt x="1" y="2128"/>
                  <a:pt x="1" y="2128"/>
                </a:cubicBezTo>
                <a:cubicBezTo>
                  <a:pt x="80" y="2147"/>
                  <a:pt x="179" y="2156"/>
                  <a:pt x="293" y="2156"/>
                </a:cubicBezTo>
                <a:cubicBezTo>
                  <a:pt x="1441" y="2156"/>
                  <a:pt x="4135" y="1246"/>
                  <a:pt x="4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2" name="Google Shape;572;p1"/>
          <p:cNvGrpSpPr/>
          <p:nvPr/>
        </p:nvGrpSpPr>
        <p:grpSpPr>
          <a:xfrm>
            <a:off x="5350290" y="2341152"/>
            <a:ext cx="2666568" cy="2275152"/>
            <a:chOff x="2615525" y="578925"/>
            <a:chExt cx="4026224" cy="3435229"/>
          </a:xfrm>
        </p:grpSpPr>
        <p:sp>
          <p:nvSpPr>
            <p:cNvPr id="573" name="Google Shape;573;p1"/>
            <p:cNvSpPr/>
            <p:nvPr/>
          </p:nvSpPr>
          <p:spPr>
            <a:xfrm>
              <a:off x="2615525" y="578925"/>
              <a:ext cx="4026224" cy="3435229"/>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nvGrpSpPr>
            <p:cNvPr id="574" name="Google Shape;574;p1"/>
            <p:cNvGrpSpPr/>
            <p:nvPr/>
          </p:nvGrpSpPr>
          <p:grpSpPr>
            <a:xfrm>
              <a:off x="2712350" y="578929"/>
              <a:ext cx="3711088" cy="3418140"/>
              <a:chOff x="2733124" y="578923"/>
              <a:chExt cx="3690055" cy="3393032"/>
            </a:xfrm>
          </p:grpSpPr>
          <p:sp>
            <p:nvSpPr>
              <p:cNvPr id="575" name="Google Shape;575;p1"/>
              <p:cNvSpPr/>
              <p:nvPr/>
            </p:nvSpPr>
            <p:spPr>
              <a:xfrm rot="-189680">
                <a:off x="4087797" y="593892"/>
                <a:ext cx="554184" cy="409496"/>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76" name="Google Shape;576;p1"/>
              <p:cNvSpPr/>
              <p:nvPr/>
            </p:nvSpPr>
            <p:spPr>
              <a:xfrm>
                <a:off x="5136029" y="940532"/>
                <a:ext cx="282701" cy="247927"/>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77" name="Google Shape;577;p1"/>
              <p:cNvSpPr/>
              <p:nvPr/>
            </p:nvSpPr>
            <p:spPr>
              <a:xfrm>
                <a:off x="4675135" y="773421"/>
                <a:ext cx="181322" cy="89816"/>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78" name="Google Shape;578;p1"/>
              <p:cNvSpPr/>
              <p:nvPr/>
            </p:nvSpPr>
            <p:spPr>
              <a:xfrm>
                <a:off x="5111596" y="1045491"/>
                <a:ext cx="130279" cy="111881"/>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79" name="Google Shape;579;p1"/>
              <p:cNvSpPr/>
              <p:nvPr/>
            </p:nvSpPr>
            <p:spPr>
              <a:xfrm>
                <a:off x="5077163" y="578928"/>
                <a:ext cx="1346016" cy="2888872"/>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0" name="Google Shape;580;p1"/>
              <p:cNvSpPr/>
              <p:nvPr/>
            </p:nvSpPr>
            <p:spPr>
              <a:xfrm>
                <a:off x="2733124" y="732285"/>
                <a:ext cx="1368427" cy="2001511"/>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1" name="Google Shape;581;p1"/>
              <p:cNvSpPr/>
              <p:nvPr/>
            </p:nvSpPr>
            <p:spPr>
              <a:xfrm>
                <a:off x="3509925" y="2552450"/>
                <a:ext cx="1345990" cy="1419505"/>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2" name="Google Shape;582;p1"/>
              <p:cNvSpPr/>
              <p:nvPr/>
            </p:nvSpPr>
            <p:spPr>
              <a:xfrm>
                <a:off x="3270981" y="2270952"/>
                <a:ext cx="245711" cy="94174"/>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3" name="Google Shape;583;p1"/>
              <p:cNvSpPr/>
              <p:nvPr/>
            </p:nvSpPr>
            <p:spPr>
              <a:xfrm>
                <a:off x="3569849" y="2340225"/>
                <a:ext cx="258305" cy="8012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4" name="Google Shape;584;p1"/>
              <p:cNvSpPr/>
              <p:nvPr/>
            </p:nvSpPr>
            <p:spPr>
              <a:xfrm>
                <a:off x="3944935" y="1341028"/>
                <a:ext cx="142873" cy="82889"/>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5" name="Google Shape;585;p1"/>
              <p:cNvSpPr/>
              <p:nvPr/>
            </p:nvSpPr>
            <p:spPr>
              <a:xfrm rot="-1196854">
                <a:off x="6103052" y="1430637"/>
                <a:ext cx="82659" cy="190283"/>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grpSp>
      <p:grpSp>
        <p:nvGrpSpPr>
          <p:cNvPr id="586" name="Google Shape;586;p1"/>
          <p:cNvGrpSpPr/>
          <p:nvPr/>
        </p:nvGrpSpPr>
        <p:grpSpPr>
          <a:xfrm>
            <a:off x="5191123" y="527198"/>
            <a:ext cx="3121801" cy="2075300"/>
            <a:chOff x="6479905" y="535000"/>
            <a:chExt cx="1785008" cy="1186632"/>
          </a:xfrm>
        </p:grpSpPr>
        <p:grpSp>
          <p:nvGrpSpPr>
            <p:cNvPr id="587" name="Google Shape;587;p1"/>
            <p:cNvGrpSpPr/>
            <p:nvPr/>
          </p:nvGrpSpPr>
          <p:grpSpPr>
            <a:xfrm>
              <a:off x="6479905" y="535000"/>
              <a:ext cx="1785008" cy="1186632"/>
              <a:chOff x="6479905" y="535000"/>
              <a:chExt cx="1785008" cy="1186632"/>
            </a:xfrm>
          </p:grpSpPr>
          <p:grpSp>
            <p:nvGrpSpPr>
              <p:cNvPr id="588" name="Google Shape;588;p1"/>
              <p:cNvGrpSpPr/>
              <p:nvPr/>
            </p:nvGrpSpPr>
            <p:grpSpPr>
              <a:xfrm>
                <a:off x="6479905" y="535000"/>
                <a:ext cx="1785008" cy="1186632"/>
                <a:chOff x="6363580" y="288400"/>
                <a:chExt cx="1785008" cy="1186632"/>
              </a:xfrm>
            </p:grpSpPr>
            <p:sp>
              <p:nvSpPr>
                <p:cNvPr id="589" name="Google Shape;589;p1"/>
                <p:cNvSpPr/>
                <p:nvPr/>
              </p:nvSpPr>
              <p:spPr>
                <a:xfrm>
                  <a:off x="6902690" y="631375"/>
                  <a:ext cx="760223" cy="666803"/>
                </a:xfrm>
                <a:custGeom>
                  <a:avLst/>
                  <a:gdLst/>
                  <a:ahLst/>
                  <a:cxnLst/>
                  <a:rect l="l" t="t" r="r" b="b"/>
                  <a:pathLst>
                    <a:path w="22582" h="19807" extrusionOk="0">
                      <a:moveTo>
                        <a:pt x="9907" y="0"/>
                      </a:moveTo>
                      <a:cubicBezTo>
                        <a:pt x="8711" y="0"/>
                        <a:pt x="7644" y="2396"/>
                        <a:pt x="7714" y="3264"/>
                      </a:cubicBezTo>
                      <a:cubicBezTo>
                        <a:pt x="7809" y="4451"/>
                        <a:pt x="7531" y="6982"/>
                        <a:pt x="6733" y="6982"/>
                      </a:cubicBezTo>
                      <a:cubicBezTo>
                        <a:pt x="6516" y="6982"/>
                        <a:pt x="6261" y="6795"/>
                        <a:pt x="5964" y="6343"/>
                      </a:cubicBezTo>
                      <a:cubicBezTo>
                        <a:pt x="5362" y="5428"/>
                        <a:pt x="4670" y="4943"/>
                        <a:pt x="4211" y="4943"/>
                      </a:cubicBezTo>
                      <a:cubicBezTo>
                        <a:pt x="3610" y="4943"/>
                        <a:pt x="3410" y="5772"/>
                        <a:pt x="4334" y="7551"/>
                      </a:cubicBezTo>
                      <a:cubicBezTo>
                        <a:pt x="5618" y="10024"/>
                        <a:pt x="4204" y="10287"/>
                        <a:pt x="3546" y="10287"/>
                      </a:cubicBezTo>
                      <a:cubicBezTo>
                        <a:pt x="3368" y="10287"/>
                        <a:pt x="3246" y="10268"/>
                        <a:pt x="3246" y="10268"/>
                      </a:cubicBezTo>
                      <a:cubicBezTo>
                        <a:pt x="2595" y="9883"/>
                        <a:pt x="2138" y="9712"/>
                        <a:pt x="1842" y="9712"/>
                      </a:cubicBezTo>
                      <a:cubicBezTo>
                        <a:pt x="1" y="9712"/>
                        <a:pt x="4431" y="16373"/>
                        <a:pt x="7291" y="19807"/>
                      </a:cubicBezTo>
                      <a:lnTo>
                        <a:pt x="14958" y="19686"/>
                      </a:lnTo>
                      <a:cubicBezTo>
                        <a:pt x="17586" y="18322"/>
                        <a:pt x="17414" y="16971"/>
                        <a:pt x="18802" y="16325"/>
                      </a:cubicBezTo>
                      <a:cubicBezTo>
                        <a:pt x="22582" y="14566"/>
                        <a:pt x="22169" y="12587"/>
                        <a:pt x="21169" y="12587"/>
                      </a:cubicBezTo>
                      <a:cubicBezTo>
                        <a:pt x="20934" y="12587"/>
                        <a:pt x="20666" y="12696"/>
                        <a:pt x="20412" y="12944"/>
                      </a:cubicBezTo>
                      <a:cubicBezTo>
                        <a:pt x="19342" y="13991"/>
                        <a:pt x="18557" y="14401"/>
                        <a:pt x="18054" y="14401"/>
                      </a:cubicBezTo>
                      <a:cubicBezTo>
                        <a:pt x="16778" y="14401"/>
                        <a:pt x="17313" y="11766"/>
                        <a:pt x="19607" y="10207"/>
                      </a:cubicBezTo>
                      <a:cubicBezTo>
                        <a:pt x="22194" y="8450"/>
                        <a:pt x="21696" y="5941"/>
                        <a:pt x="20602" y="5941"/>
                      </a:cubicBezTo>
                      <a:cubicBezTo>
                        <a:pt x="20251" y="5941"/>
                        <a:pt x="19838" y="6200"/>
                        <a:pt x="19447" y="6827"/>
                      </a:cubicBezTo>
                      <a:cubicBezTo>
                        <a:pt x="18579" y="8216"/>
                        <a:pt x="17248" y="9120"/>
                        <a:pt x="16501" y="9120"/>
                      </a:cubicBezTo>
                      <a:cubicBezTo>
                        <a:pt x="15674" y="9120"/>
                        <a:pt x="15564" y="8009"/>
                        <a:pt x="17595" y="5217"/>
                      </a:cubicBezTo>
                      <a:cubicBezTo>
                        <a:pt x="19789" y="2199"/>
                        <a:pt x="19614" y="831"/>
                        <a:pt x="18733" y="831"/>
                      </a:cubicBezTo>
                      <a:cubicBezTo>
                        <a:pt x="18063" y="831"/>
                        <a:pt x="16983" y="1623"/>
                        <a:pt x="16226" y="3084"/>
                      </a:cubicBezTo>
                      <a:cubicBezTo>
                        <a:pt x="15543" y="4537"/>
                        <a:pt x="14162" y="6990"/>
                        <a:pt x="13222" y="6990"/>
                      </a:cubicBezTo>
                      <a:cubicBezTo>
                        <a:pt x="12834" y="6990"/>
                        <a:pt x="12521" y="6573"/>
                        <a:pt x="12363" y="5498"/>
                      </a:cubicBezTo>
                      <a:cubicBezTo>
                        <a:pt x="11744" y="1306"/>
                        <a:pt x="10791" y="0"/>
                        <a:pt x="99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
                <p:cNvSpPr/>
                <p:nvPr/>
              </p:nvSpPr>
              <p:spPr>
                <a:xfrm>
                  <a:off x="7086935" y="628884"/>
                  <a:ext cx="112441" cy="267536"/>
                </a:xfrm>
                <a:custGeom>
                  <a:avLst/>
                  <a:gdLst/>
                  <a:ahLst/>
                  <a:cxnLst/>
                  <a:rect l="l" t="t" r="r" b="b"/>
                  <a:pathLst>
                    <a:path w="3340" h="7947" extrusionOk="0">
                      <a:moveTo>
                        <a:pt x="1452" y="1"/>
                      </a:moveTo>
                      <a:cubicBezTo>
                        <a:pt x="1348" y="1"/>
                        <a:pt x="1243" y="47"/>
                        <a:pt x="1138" y="146"/>
                      </a:cubicBezTo>
                      <a:cubicBezTo>
                        <a:pt x="0" y="1219"/>
                        <a:pt x="1463" y="4894"/>
                        <a:pt x="2463" y="7947"/>
                      </a:cubicBezTo>
                      <a:cubicBezTo>
                        <a:pt x="3339" y="4512"/>
                        <a:pt x="2471" y="1"/>
                        <a:pt x="1452" y="1"/>
                      </a:cubicBezTo>
                      <a:close/>
                    </a:path>
                  </a:pathLst>
                </a:custGeom>
                <a:solidFill>
                  <a:srgbClr val="FFE2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
                <p:cNvSpPr/>
                <p:nvPr/>
              </p:nvSpPr>
              <p:spPr>
                <a:xfrm>
                  <a:off x="7379277" y="587241"/>
                  <a:ext cx="91030" cy="222492"/>
                </a:xfrm>
                <a:custGeom>
                  <a:avLst/>
                  <a:gdLst/>
                  <a:ahLst/>
                  <a:cxnLst/>
                  <a:rect l="l" t="t" r="r" b="b"/>
                  <a:pathLst>
                    <a:path w="2704" h="6609" extrusionOk="0">
                      <a:moveTo>
                        <a:pt x="1631" y="1"/>
                      </a:moveTo>
                      <a:cubicBezTo>
                        <a:pt x="1576" y="1"/>
                        <a:pt x="1514" y="15"/>
                        <a:pt x="1443" y="45"/>
                      </a:cubicBezTo>
                      <a:cubicBezTo>
                        <a:pt x="0" y="651"/>
                        <a:pt x="350" y="3399"/>
                        <a:pt x="221" y="6609"/>
                      </a:cubicBezTo>
                      <a:cubicBezTo>
                        <a:pt x="960" y="5367"/>
                        <a:pt x="2703" y="1"/>
                        <a:pt x="1631" y="1"/>
                      </a:cubicBezTo>
                      <a:close/>
                    </a:path>
                  </a:pathLst>
                </a:custGeom>
                <a:solidFill>
                  <a:srgbClr val="FFE2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
                <p:cNvSpPr/>
                <p:nvPr/>
              </p:nvSpPr>
              <p:spPr>
                <a:xfrm>
                  <a:off x="7131911" y="657903"/>
                  <a:ext cx="306251" cy="712318"/>
                </a:xfrm>
                <a:custGeom>
                  <a:avLst/>
                  <a:gdLst/>
                  <a:ahLst/>
                  <a:cxnLst/>
                  <a:rect l="l" t="t" r="r" b="b"/>
                  <a:pathLst>
                    <a:path w="9097" h="21159" extrusionOk="0">
                      <a:moveTo>
                        <a:pt x="9096" y="1"/>
                      </a:moveTo>
                      <a:lnTo>
                        <a:pt x="0" y="1692"/>
                      </a:lnTo>
                      <a:cubicBezTo>
                        <a:pt x="970" y="10589"/>
                        <a:pt x="1750" y="16164"/>
                        <a:pt x="1006" y="20689"/>
                      </a:cubicBezTo>
                      <a:lnTo>
                        <a:pt x="7254" y="21158"/>
                      </a:lnTo>
                      <a:cubicBezTo>
                        <a:pt x="7181" y="14181"/>
                        <a:pt x="7682" y="7830"/>
                        <a:pt x="9096" y="1"/>
                      </a:cubicBezTo>
                      <a:close/>
                    </a:path>
                  </a:pathLst>
                </a:custGeom>
                <a:solidFill>
                  <a:srgbClr val="FFE2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
                <p:cNvSpPr/>
                <p:nvPr/>
              </p:nvSpPr>
              <p:spPr>
                <a:xfrm>
                  <a:off x="7337803" y="990744"/>
                  <a:ext cx="199869" cy="347928"/>
                </a:xfrm>
                <a:custGeom>
                  <a:avLst/>
                  <a:gdLst/>
                  <a:ahLst/>
                  <a:cxnLst/>
                  <a:rect l="l" t="t" r="r" b="b"/>
                  <a:pathLst>
                    <a:path w="5937" h="10335" extrusionOk="0">
                      <a:moveTo>
                        <a:pt x="3950" y="1"/>
                      </a:moveTo>
                      <a:cubicBezTo>
                        <a:pt x="3884" y="1"/>
                        <a:pt x="3812" y="10"/>
                        <a:pt x="3731" y="29"/>
                      </a:cubicBezTo>
                      <a:cubicBezTo>
                        <a:pt x="1233" y="627"/>
                        <a:pt x="1067" y="5171"/>
                        <a:pt x="1" y="10335"/>
                      </a:cubicBezTo>
                      <a:cubicBezTo>
                        <a:pt x="1558" y="8488"/>
                        <a:pt x="5937" y="1"/>
                        <a:pt x="39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
                <p:cNvSpPr/>
                <p:nvPr/>
              </p:nvSpPr>
              <p:spPr>
                <a:xfrm>
                  <a:off x="7332012" y="1052788"/>
                  <a:ext cx="59991" cy="100456"/>
                </a:xfrm>
                <a:custGeom>
                  <a:avLst/>
                  <a:gdLst/>
                  <a:ahLst/>
                  <a:cxnLst/>
                  <a:rect l="l" t="t" r="r" b="b"/>
                  <a:pathLst>
                    <a:path w="1782" h="2984" extrusionOk="0">
                      <a:moveTo>
                        <a:pt x="1480" y="1"/>
                      </a:moveTo>
                      <a:cubicBezTo>
                        <a:pt x="1038" y="1"/>
                        <a:pt x="0" y="2217"/>
                        <a:pt x="82" y="2984"/>
                      </a:cubicBezTo>
                      <a:lnTo>
                        <a:pt x="1422" y="2429"/>
                      </a:lnTo>
                      <a:cubicBezTo>
                        <a:pt x="1782" y="627"/>
                        <a:pt x="1715" y="1"/>
                        <a:pt x="14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
                <p:cNvSpPr/>
                <p:nvPr/>
              </p:nvSpPr>
              <p:spPr>
                <a:xfrm>
                  <a:off x="7102623" y="925065"/>
                  <a:ext cx="66488" cy="145029"/>
                </a:xfrm>
                <a:custGeom>
                  <a:avLst/>
                  <a:gdLst/>
                  <a:ahLst/>
                  <a:cxnLst/>
                  <a:rect l="l" t="t" r="r" b="b"/>
                  <a:pathLst>
                    <a:path w="1975" h="4308" extrusionOk="0">
                      <a:moveTo>
                        <a:pt x="843" y="0"/>
                      </a:moveTo>
                      <a:cubicBezTo>
                        <a:pt x="787" y="0"/>
                        <a:pt x="730" y="30"/>
                        <a:pt x="672" y="94"/>
                      </a:cubicBezTo>
                      <a:cubicBezTo>
                        <a:pt x="0" y="844"/>
                        <a:pt x="1081" y="2403"/>
                        <a:pt x="1891" y="4308"/>
                      </a:cubicBezTo>
                      <a:cubicBezTo>
                        <a:pt x="1975" y="3416"/>
                        <a:pt x="1448" y="0"/>
                        <a:pt x="8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
                <p:cNvSpPr/>
                <p:nvPr/>
              </p:nvSpPr>
              <p:spPr>
                <a:xfrm>
                  <a:off x="7068723" y="1079181"/>
                  <a:ext cx="136478" cy="294872"/>
                </a:xfrm>
                <a:custGeom>
                  <a:avLst/>
                  <a:gdLst/>
                  <a:ahLst/>
                  <a:cxnLst/>
                  <a:rect l="l" t="t" r="r" b="b"/>
                  <a:pathLst>
                    <a:path w="4054" h="8759" extrusionOk="0">
                      <a:moveTo>
                        <a:pt x="1695" y="0"/>
                      </a:moveTo>
                      <a:cubicBezTo>
                        <a:pt x="1576" y="0"/>
                        <a:pt x="1456" y="67"/>
                        <a:pt x="1337" y="211"/>
                      </a:cubicBezTo>
                      <a:cubicBezTo>
                        <a:pt x="1" y="1824"/>
                        <a:pt x="2116" y="4868"/>
                        <a:pt x="3950" y="8759"/>
                      </a:cubicBezTo>
                      <a:cubicBezTo>
                        <a:pt x="4054" y="6908"/>
                        <a:pt x="2910" y="0"/>
                        <a:pt x="16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
                <p:cNvSpPr/>
                <p:nvPr/>
              </p:nvSpPr>
              <p:spPr>
                <a:xfrm>
                  <a:off x="7121576" y="410703"/>
                  <a:ext cx="119039" cy="257201"/>
                </a:xfrm>
                <a:custGeom>
                  <a:avLst/>
                  <a:gdLst/>
                  <a:ahLst/>
                  <a:cxnLst/>
                  <a:rect l="l" t="t" r="r" b="b"/>
                  <a:pathLst>
                    <a:path w="3536" h="7640" extrusionOk="0">
                      <a:moveTo>
                        <a:pt x="1479" y="1"/>
                      </a:moveTo>
                      <a:cubicBezTo>
                        <a:pt x="1375" y="1"/>
                        <a:pt x="1271" y="59"/>
                        <a:pt x="1167" y="184"/>
                      </a:cubicBezTo>
                      <a:cubicBezTo>
                        <a:pt x="0" y="1591"/>
                        <a:pt x="1846" y="4246"/>
                        <a:pt x="3444" y="7639"/>
                      </a:cubicBezTo>
                      <a:cubicBezTo>
                        <a:pt x="3535" y="6024"/>
                        <a:pt x="2538" y="1"/>
                        <a:pt x="14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
                <p:cNvSpPr/>
                <p:nvPr/>
              </p:nvSpPr>
              <p:spPr>
                <a:xfrm>
                  <a:off x="7353457" y="339907"/>
                  <a:ext cx="149708" cy="244745"/>
                </a:xfrm>
                <a:custGeom>
                  <a:avLst/>
                  <a:gdLst/>
                  <a:ahLst/>
                  <a:cxnLst/>
                  <a:rect l="l" t="t" r="r" b="b"/>
                  <a:pathLst>
                    <a:path w="4447" h="7270" extrusionOk="0">
                      <a:moveTo>
                        <a:pt x="2999" y="1"/>
                      </a:moveTo>
                      <a:cubicBezTo>
                        <a:pt x="2956" y="1"/>
                        <a:pt x="2908" y="6"/>
                        <a:pt x="2857" y="17"/>
                      </a:cubicBezTo>
                      <a:cubicBezTo>
                        <a:pt x="1069" y="392"/>
                        <a:pt x="861" y="3619"/>
                        <a:pt x="1" y="7270"/>
                      </a:cubicBezTo>
                      <a:cubicBezTo>
                        <a:pt x="1147" y="5983"/>
                        <a:pt x="4447" y="1"/>
                        <a:pt x="2999" y="1"/>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
                <p:cNvSpPr/>
                <p:nvPr/>
              </p:nvSpPr>
              <p:spPr>
                <a:xfrm>
                  <a:off x="7621122" y="699748"/>
                  <a:ext cx="127254" cy="59924"/>
                </a:xfrm>
                <a:custGeom>
                  <a:avLst/>
                  <a:gdLst/>
                  <a:ahLst/>
                  <a:cxnLst/>
                  <a:rect l="l" t="t" r="r" b="b"/>
                  <a:pathLst>
                    <a:path w="3780" h="1780" extrusionOk="0">
                      <a:moveTo>
                        <a:pt x="2789" y="0"/>
                      </a:moveTo>
                      <a:cubicBezTo>
                        <a:pt x="1952" y="0"/>
                        <a:pt x="760" y="610"/>
                        <a:pt x="1" y="1779"/>
                      </a:cubicBezTo>
                      <a:cubicBezTo>
                        <a:pt x="832" y="1191"/>
                        <a:pt x="1674" y="1094"/>
                        <a:pt x="2350" y="1094"/>
                      </a:cubicBezTo>
                      <a:cubicBezTo>
                        <a:pt x="2678" y="1094"/>
                        <a:pt x="2966" y="1117"/>
                        <a:pt x="3195" y="1117"/>
                      </a:cubicBezTo>
                      <a:cubicBezTo>
                        <a:pt x="3565" y="1117"/>
                        <a:pt x="3780" y="1058"/>
                        <a:pt x="3752" y="747"/>
                      </a:cubicBezTo>
                      <a:cubicBezTo>
                        <a:pt x="3707" y="245"/>
                        <a:pt x="3319" y="0"/>
                        <a:pt x="2789" y="0"/>
                      </a:cubicBezTo>
                      <a:close/>
                    </a:path>
                  </a:pathLst>
                </a:custGeom>
                <a:solidFill>
                  <a:srgbClr val="FAB8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
                <p:cNvSpPr/>
                <p:nvPr/>
              </p:nvSpPr>
              <p:spPr>
                <a:xfrm>
                  <a:off x="7354298" y="719273"/>
                  <a:ext cx="110152" cy="256965"/>
                </a:xfrm>
                <a:custGeom>
                  <a:avLst/>
                  <a:gdLst/>
                  <a:ahLst/>
                  <a:cxnLst/>
                  <a:rect l="l" t="t" r="r" b="b"/>
                  <a:pathLst>
                    <a:path w="3272" h="7633" extrusionOk="0">
                      <a:moveTo>
                        <a:pt x="1982" y="0"/>
                      </a:moveTo>
                      <a:cubicBezTo>
                        <a:pt x="1922" y="0"/>
                        <a:pt x="1854" y="14"/>
                        <a:pt x="1778" y="42"/>
                      </a:cubicBezTo>
                      <a:cubicBezTo>
                        <a:pt x="63" y="673"/>
                        <a:pt x="324" y="3896"/>
                        <a:pt x="1" y="7633"/>
                      </a:cubicBezTo>
                      <a:cubicBezTo>
                        <a:pt x="934" y="6216"/>
                        <a:pt x="3272" y="0"/>
                        <a:pt x="19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
                <p:cNvSpPr/>
                <p:nvPr/>
              </p:nvSpPr>
              <p:spPr>
                <a:xfrm>
                  <a:off x="7356520" y="495942"/>
                  <a:ext cx="107593" cy="257773"/>
                </a:xfrm>
                <a:custGeom>
                  <a:avLst/>
                  <a:gdLst/>
                  <a:ahLst/>
                  <a:cxnLst/>
                  <a:rect l="l" t="t" r="r" b="b"/>
                  <a:pathLst>
                    <a:path w="3196" h="7657" extrusionOk="0">
                      <a:moveTo>
                        <a:pt x="1916" y="1"/>
                      </a:moveTo>
                      <a:cubicBezTo>
                        <a:pt x="1855" y="1"/>
                        <a:pt x="1785" y="15"/>
                        <a:pt x="1707" y="44"/>
                      </a:cubicBezTo>
                      <a:cubicBezTo>
                        <a:pt x="0" y="695"/>
                        <a:pt x="301" y="3916"/>
                        <a:pt x="24" y="7656"/>
                      </a:cubicBezTo>
                      <a:cubicBezTo>
                        <a:pt x="938" y="6230"/>
                        <a:pt x="3195" y="1"/>
                        <a:pt x="1916" y="1"/>
                      </a:cubicBezTo>
                      <a:close/>
                    </a:path>
                  </a:pathLst>
                </a:custGeom>
                <a:solidFill>
                  <a:srgbClr val="FAB8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
                <p:cNvSpPr/>
                <p:nvPr/>
              </p:nvSpPr>
              <p:spPr>
                <a:xfrm>
                  <a:off x="7104306" y="530785"/>
                  <a:ext cx="133078" cy="295747"/>
                </a:xfrm>
                <a:custGeom>
                  <a:avLst/>
                  <a:gdLst/>
                  <a:ahLst/>
                  <a:cxnLst/>
                  <a:rect l="l" t="t" r="r" b="b"/>
                  <a:pathLst>
                    <a:path w="3953" h="8785" extrusionOk="0">
                      <a:moveTo>
                        <a:pt x="2279" y="0"/>
                      </a:moveTo>
                      <a:cubicBezTo>
                        <a:pt x="2177" y="0"/>
                        <a:pt x="2068" y="28"/>
                        <a:pt x="1953" y="86"/>
                      </a:cubicBezTo>
                      <a:cubicBezTo>
                        <a:pt x="1" y="1080"/>
                        <a:pt x="1977" y="4597"/>
                        <a:pt x="3440" y="8784"/>
                      </a:cubicBezTo>
                      <a:cubicBezTo>
                        <a:pt x="3952" y="7083"/>
                        <a:pt x="3914" y="0"/>
                        <a:pt x="22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
                <p:cNvSpPr/>
                <p:nvPr/>
              </p:nvSpPr>
              <p:spPr>
                <a:xfrm>
                  <a:off x="7618597" y="842586"/>
                  <a:ext cx="266425" cy="170917"/>
                </a:xfrm>
                <a:custGeom>
                  <a:avLst/>
                  <a:gdLst/>
                  <a:ahLst/>
                  <a:cxnLst/>
                  <a:rect l="l" t="t" r="r" b="b"/>
                  <a:pathLst>
                    <a:path w="7914" h="5077" extrusionOk="0">
                      <a:moveTo>
                        <a:pt x="5612" y="1"/>
                      </a:moveTo>
                      <a:cubicBezTo>
                        <a:pt x="5193" y="1"/>
                        <a:pt x="4090" y="935"/>
                        <a:pt x="4090" y="935"/>
                      </a:cubicBezTo>
                      <a:cubicBezTo>
                        <a:pt x="3835" y="325"/>
                        <a:pt x="3550" y="90"/>
                        <a:pt x="3278" y="90"/>
                      </a:cubicBezTo>
                      <a:cubicBezTo>
                        <a:pt x="2600" y="90"/>
                        <a:pt x="1997" y="1541"/>
                        <a:pt x="2098" y="2298"/>
                      </a:cubicBezTo>
                      <a:cubicBezTo>
                        <a:pt x="2215" y="3173"/>
                        <a:pt x="715" y="4493"/>
                        <a:pt x="183" y="4930"/>
                      </a:cubicBezTo>
                      <a:lnTo>
                        <a:pt x="183" y="4930"/>
                      </a:lnTo>
                      <a:cubicBezTo>
                        <a:pt x="1525" y="3868"/>
                        <a:pt x="2273" y="3588"/>
                        <a:pt x="2857" y="3588"/>
                      </a:cubicBezTo>
                      <a:cubicBezTo>
                        <a:pt x="3376" y="3588"/>
                        <a:pt x="3766" y="3808"/>
                        <a:pt x="4329" y="3901"/>
                      </a:cubicBezTo>
                      <a:cubicBezTo>
                        <a:pt x="4509" y="3930"/>
                        <a:pt x="4662" y="3944"/>
                        <a:pt x="4790" y="3944"/>
                      </a:cubicBezTo>
                      <a:cubicBezTo>
                        <a:pt x="6046" y="3944"/>
                        <a:pt x="4944" y="2653"/>
                        <a:pt x="4944" y="2653"/>
                      </a:cubicBezTo>
                      <a:lnTo>
                        <a:pt x="4944" y="2653"/>
                      </a:lnTo>
                      <a:cubicBezTo>
                        <a:pt x="5086" y="2659"/>
                        <a:pt x="5217" y="2661"/>
                        <a:pt x="5336" y="2661"/>
                      </a:cubicBezTo>
                      <a:cubicBezTo>
                        <a:pt x="7914" y="2661"/>
                        <a:pt x="5251" y="1393"/>
                        <a:pt x="5251" y="1393"/>
                      </a:cubicBezTo>
                      <a:cubicBezTo>
                        <a:pt x="5867" y="333"/>
                        <a:pt x="5861" y="1"/>
                        <a:pt x="5612" y="1"/>
                      </a:cubicBezTo>
                      <a:close/>
                      <a:moveTo>
                        <a:pt x="183" y="4930"/>
                      </a:moveTo>
                      <a:cubicBezTo>
                        <a:pt x="123" y="4977"/>
                        <a:pt x="62" y="5026"/>
                        <a:pt x="0" y="5077"/>
                      </a:cubicBezTo>
                      <a:cubicBezTo>
                        <a:pt x="0" y="5077"/>
                        <a:pt x="69" y="5024"/>
                        <a:pt x="183" y="4930"/>
                      </a:cubicBezTo>
                      <a:close/>
                    </a:path>
                  </a:pathLst>
                </a:custGeom>
                <a:solidFill>
                  <a:srgbClr val="C4C1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
                <p:cNvSpPr/>
                <p:nvPr/>
              </p:nvSpPr>
              <p:spPr>
                <a:xfrm>
                  <a:off x="6742111" y="946543"/>
                  <a:ext cx="240873" cy="205491"/>
                </a:xfrm>
                <a:custGeom>
                  <a:avLst/>
                  <a:gdLst/>
                  <a:ahLst/>
                  <a:cxnLst/>
                  <a:rect l="l" t="t" r="r" b="b"/>
                  <a:pathLst>
                    <a:path w="7155" h="6104" extrusionOk="0">
                      <a:moveTo>
                        <a:pt x="2455" y="0"/>
                      </a:moveTo>
                      <a:cubicBezTo>
                        <a:pt x="2099" y="0"/>
                        <a:pt x="1983" y="1287"/>
                        <a:pt x="1983" y="1287"/>
                      </a:cubicBezTo>
                      <a:cubicBezTo>
                        <a:pt x="1318" y="1004"/>
                        <a:pt x="932" y="892"/>
                        <a:pt x="737" y="892"/>
                      </a:cubicBezTo>
                      <a:cubicBezTo>
                        <a:pt x="0" y="892"/>
                        <a:pt x="1962" y="2476"/>
                        <a:pt x="1962" y="2476"/>
                      </a:cubicBezTo>
                      <a:cubicBezTo>
                        <a:pt x="492" y="3448"/>
                        <a:pt x="2463" y="4344"/>
                        <a:pt x="3554" y="4344"/>
                      </a:cubicBezTo>
                      <a:cubicBezTo>
                        <a:pt x="3681" y="4344"/>
                        <a:pt x="3796" y="4332"/>
                        <a:pt x="3892" y="4306"/>
                      </a:cubicBezTo>
                      <a:cubicBezTo>
                        <a:pt x="3944" y="4293"/>
                        <a:pt x="4001" y="4286"/>
                        <a:pt x="4061" y="4286"/>
                      </a:cubicBezTo>
                      <a:cubicBezTo>
                        <a:pt x="4885" y="4286"/>
                        <a:pt x="6418" y="5491"/>
                        <a:pt x="6959" y="5938"/>
                      </a:cubicBezTo>
                      <a:lnTo>
                        <a:pt x="6959" y="5938"/>
                      </a:lnTo>
                      <a:cubicBezTo>
                        <a:pt x="4247" y="3625"/>
                        <a:pt x="4650" y="2917"/>
                        <a:pt x="4650" y="2916"/>
                      </a:cubicBezTo>
                      <a:cubicBezTo>
                        <a:pt x="4302" y="1532"/>
                        <a:pt x="3928" y="1206"/>
                        <a:pt x="3653" y="1206"/>
                      </a:cubicBezTo>
                      <a:cubicBezTo>
                        <a:pt x="3408" y="1206"/>
                        <a:pt x="3241" y="1465"/>
                        <a:pt x="3241" y="1465"/>
                      </a:cubicBezTo>
                      <a:cubicBezTo>
                        <a:pt x="2899" y="361"/>
                        <a:pt x="2643" y="0"/>
                        <a:pt x="2455" y="0"/>
                      </a:cubicBezTo>
                      <a:close/>
                      <a:moveTo>
                        <a:pt x="6959" y="5938"/>
                      </a:moveTo>
                      <a:cubicBezTo>
                        <a:pt x="7023" y="5992"/>
                        <a:pt x="7088" y="6047"/>
                        <a:pt x="7155" y="6103"/>
                      </a:cubicBezTo>
                      <a:cubicBezTo>
                        <a:pt x="7155" y="6103"/>
                        <a:pt x="7083" y="6040"/>
                        <a:pt x="6959" y="5938"/>
                      </a:cubicBezTo>
                      <a:close/>
                    </a:path>
                  </a:pathLst>
                </a:custGeom>
                <a:solidFill>
                  <a:srgbClr val="C4C1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
                <p:cNvSpPr/>
                <p:nvPr/>
              </p:nvSpPr>
              <p:spPr>
                <a:xfrm>
                  <a:off x="7160324" y="556303"/>
                  <a:ext cx="260197" cy="736792"/>
                </a:xfrm>
                <a:custGeom>
                  <a:avLst/>
                  <a:gdLst/>
                  <a:ahLst/>
                  <a:cxnLst/>
                  <a:rect l="l" t="t" r="r" b="b"/>
                  <a:pathLst>
                    <a:path w="7729" h="21886" extrusionOk="0">
                      <a:moveTo>
                        <a:pt x="7729" y="1"/>
                      </a:moveTo>
                      <a:lnTo>
                        <a:pt x="1" y="2054"/>
                      </a:lnTo>
                      <a:cubicBezTo>
                        <a:pt x="1049" y="9002"/>
                        <a:pt x="1332" y="14296"/>
                        <a:pt x="1420" y="21885"/>
                      </a:cubicBezTo>
                      <a:lnTo>
                        <a:pt x="5163" y="21795"/>
                      </a:lnTo>
                      <a:cubicBezTo>
                        <a:pt x="5449" y="14701"/>
                        <a:pt x="6260" y="8823"/>
                        <a:pt x="77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
                <p:cNvSpPr/>
                <p:nvPr/>
              </p:nvSpPr>
              <p:spPr>
                <a:xfrm>
                  <a:off x="7215937" y="508196"/>
                  <a:ext cx="174452" cy="783890"/>
                </a:xfrm>
                <a:custGeom>
                  <a:avLst/>
                  <a:gdLst/>
                  <a:ahLst/>
                  <a:cxnLst/>
                  <a:rect l="l" t="t" r="r" b="b"/>
                  <a:pathLst>
                    <a:path w="5182" h="23285" extrusionOk="0">
                      <a:moveTo>
                        <a:pt x="5182" y="0"/>
                      </a:moveTo>
                      <a:lnTo>
                        <a:pt x="0" y="818"/>
                      </a:lnTo>
                      <a:cubicBezTo>
                        <a:pt x="637" y="9942"/>
                        <a:pt x="1217" y="18612"/>
                        <a:pt x="733" y="23284"/>
                      </a:cubicBezTo>
                      <a:lnTo>
                        <a:pt x="2544" y="23163"/>
                      </a:lnTo>
                      <a:cubicBezTo>
                        <a:pt x="2704" y="17762"/>
                        <a:pt x="3868" y="9187"/>
                        <a:pt x="51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
                <p:cNvSpPr/>
                <p:nvPr/>
              </p:nvSpPr>
              <p:spPr>
                <a:xfrm>
                  <a:off x="7164397" y="1123989"/>
                  <a:ext cx="220539" cy="176203"/>
                </a:xfrm>
                <a:custGeom>
                  <a:avLst/>
                  <a:gdLst/>
                  <a:ahLst/>
                  <a:cxnLst/>
                  <a:rect l="l" t="t" r="r" b="b"/>
                  <a:pathLst>
                    <a:path w="6551" h="5234" extrusionOk="0">
                      <a:moveTo>
                        <a:pt x="5532" y="1"/>
                      </a:moveTo>
                      <a:cubicBezTo>
                        <a:pt x="4997" y="1"/>
                        <a:pt x="4420" y="252"/>
                        <a:pt x="4266" y="806"/>
                      </a:cubicBezTo>
                      <a:cubicBezTo>
                        <a:pt x="4050" y="1587"/>
                        <a:pt x="3407" y="2254"/>
                        <a:pt x="2906" y="2254"/>
                      </a:cubicBezTo>
                      <a:cubicBezTo>
                        <a:pt x="2709" y="2254"/>
                        <a:pt x="2535" y="2151"/>
                        <a:pt x="2416" y="1913"/>
                      </a:cubicBezTo>
                      <a:cubicBezTo>
                        <a:pt x="2204" y="1491"/>
                        <a:pt x="1751" y="1309"/>
                        <a:pt x="1276" y="1309"/>
                      </a:cubicBezTo>
                      <a:cubicBezTo>
                        <a:pt x="800" y="1309"/>
                        <a:pt x="302" y="1491"/>
                        <a:pt x="1" y="1792"/>
                      </a:cubicBezTo>
                      <a:lnTo>
                        <a:pt x="725" y="5174"/>
                      </a:lnTo>
                      <a:lnTo>
                        <a:pt x="5494" y="5233"/>
                      </a:lnTo>
                      <a:lnTo>
                        <a:pt x="6551" y="645"/>
                      </a:lnTo>
                      <a:cubicBezTo>
                        <a:pt x="6521" y="231"/>
                        <a:pt x="6045" y="1"/>
                        <a:pt x="55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
                <p:cNvSpPr/>
                <p:nvPr/>
              </p:nvSpPr>
              <p:spPr>
                <a:xfrm>
                  <a:off x="7169817" y="288400"/>
                  <a:ext cx="279150" cy="265213"/>
                </a:xfrm>
                <a:custGeom>
                  <a:avLst/>
                  <a:gdLst/>
                  <a:ahLst/>
                  <a:cxnLst/>
                  <a:rect l="l" t="t" r="r" b="b"/>
                  <a:pathLst>
                    <a:path w="8292" h="7878" extrusionOk="0">
                      <a:moveTo>
                        <a:pt x="4444" y="1"/>
                      </a:moveTo>
                      <a:cubicBezTo>
                        <a:pt x="4152" y="1"/>
                        <a:pt x="3900" y="423"/>
                        <a:pt x="3612" y="1680"/>
                      </a:cubicBezTo>
                      <a:cubicBezTo>
                        <a:pt x="3554" y="4571"/>
                        <a:pt x="3057" y="5424"/>
                        <a:pt x="2447" y="5424"/>
                      </a:cubicBezTo>
                      <a:cubicBezTo>
                        <a:pt x="1568" y="5424"/>
                        <a:pt x="455" y="3651"/>
                        <a:pt x="86" y="3651"/>
                      </a:cubicBezTo>
                      <a:cubicBezTo>
                        <a:pt x="50" y="3651"/>
                        <a:pt x="22" y="3667"/>
                        <a:pt x="1" y="3703"/>
                      </a:cubicBezTo>
                      <a:lnTo>
                        <a:pt x="1490" y="7878"/>
                      </a:lnTo>
                      <a:lnTo>
                        <a:pt x="6078" y="7274"/>
                      </a:lnTo>
                      <a:lnTo>
                        <a:pt x="8291" y="1589"/>
                      </a:lnTo>
                      <a:lnTo>
                        <a:pt x="8291" y="1589"/>
                      </a:lnTo>
                      <a:cubicBezTo>
                        <a:pt x="7967" y="1711"/>
                        <a:pt x="7670" y="1763"/>
                        <a:pt x="7397" y="1763"/>
                      </a:cubicBezTo>
                      <a:cubicBezTo>
                        <a:pt x="5809" y="1763"/>
                        <a:pt x="5042" y="1"/>
                        <a:pt x="44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
                <p:cNvSpPr/>
                <p:nvPr/>
              </p:nvSpPr>
              <p:spPr>
                <a:xfrm>
                  <a:off x="7319152" y="833935"/>
                  <a:ext cx="65344" cy="152435"/>
                </a:xfrm>
                <a:custGeom>
                  <a:avLst/>
                  <a:gdLst/>
                  <a:ahLst/>
                  <a:cxnLst/>
                  <a:rect l="l" t="t" r="r" b="b"/>
                  <a:pathLst>
                    <a:path w="1941" h="4528" extrusionOk="0">
                      <a:moveTo>
                        <a:pt x="1175" y="0"/>
                      </a:moveTo>
                      <a:cubicBezTo>
                        <a:pt x="1140" y="0"/>
                        <a:pt x="1099" y="8"/>
                        <a:pt x="1054" y="25"/>
                      </a:cubicBezTo>
                      <a:cubicBezTo>
                        <a:pt x="37" y="399"/>
                        <a:pt x="192" y="2311"/>
                        <a:pt x="0" y="4527"/>
                      </a:cubicBezTo>
                      <a:cubicBezTo>
                        <a:pt x="554" y="3687"/>
                        <a:pt x="1941" y="0"/>
                        <a:pt x="1175" y="0"/>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
                <p:cNvSpPr/>
                <p:nvPr/>
              </p:nvSpPr>
              <p:spPr>
                <a:xfrm>
                  <a:off x="7163152" y="627167"/>
                  <a:ext cx="105203" cy="404754"/>
                </a:xfrm>
                <a:custGeom>
                  <a:avLst/>
                  <a:gdLst/>
                  <a:ahLst/>
                  <a:cxnLst/>
                  <a:rect l="l" t="t" r="r" b="b"/>
                  <a:pathLst>
                    <a:path w="3125" h="12023" extrusionOk="0">
                      <a:moveTo>
                        <a:pt x="1580" y="0"/>
                      </a:moveTo>
                      <a:cubicBezTo>
                        <a:pt x="1516" y="0"/>
                        <a:pt x="1450" y="28"/>
                        <a:pt x="1381" y="88"/>
                      </a:cubicBezTo>
                      <a:cubicBezTo>
                        <a:pt x="1" y="1285"/>
                        <a:pt x="2212" y="6167"/>
                        <a:pt x="2754" y="12023"/>
                      </a:cubicBezTo>
                      <a:cubicBezTo>
                        <a:pt x="3124" y="10377"/>
                        <a:pt x="2798" y="0"/>
                        <a:pt x="1580" y="0"/>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
                <p:cNvSpPr/>
                <p:nvPr/>
              </p:nvSpPr>
              <p:spPr>
                <a:xfrm>
                  <a:off x="7475019" y="486314"/>
                  <a:ext cx="133852" cy="160683"/>
                </a:xfrm>
                <a:custGeom>
                  <a:avLst/>
                  <a:gdLst/>
                  <a:ahLst/>
                  <a:cxnLst/>
                  <a:rect l="l" t="t" r="r" b="b"/>
                  <a:pathLst>
                    <a:path w="3976" h="4773" extrusionOk="0">
                      <a:moveTo>
                        <a:pt x="2370" y="0"/>
                      </a:moveTo>
                      <a:cubicBezTo>
                        <a:pt x="1358" y="0"/>
                        <a:pt x="277" y="2034"/>
                        <a:pt x="0" y="4772"/>
                      </a:cubicBezTo>
                      <a:cubicBezTo>
                        <a:pt x="1158" y="2361"/>
                        <a:pt x="3975" y="792"/>
                        <a:pt x="2760" y="107"/>
                      </a:cubicBezTo>
                      <a:cubicBezTo>
                        <a:pt x="2633" y="35"/>
                        <a:pt x="2502" y="0"/>
                        <a:pt x="2370" y="0"/>
                      </a:cubicBezTo>
                      <a:close/>
                    </a:path>
                  </a:pathLst>
                </a:custGeom>
                <a:solidFill>
                  <a:srgbClr val="F8AF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
                <p:cNvSpPr/>
                <p:nvPr/>
              </p:nvSpPr>
              <p:spPr>
                <a:xfrm rot="380919">
                  <a:off x="6382608" y="1057184"/>
                  <a:ext cx="680752" cy="381379"/>
                </a:xfrm>
                <a:custGeom>
                  <a:avLst/>
                  <a:gdLst/>
                  <a:ahLst/>
                  <a:cxnLst/>
                  <a:rect l="l" t="t" r="r" b="b"/>
                  <a:pathLst>
                    <a:path w="20222" h="11329" extrusionOk="0">
                      <a:moveTo>
                        <a:pt x="7939" y="1"/>
                      </a:moveTo>
                      <a:cubicBezTo>
                        <a:pt x="7562" y="1"/>
                        <a:pt x="7057" y="870"/>
                        <a:pt x="6392" y="3489"/>
                      </a:cubicBezTo>
                      <a:cubicBezTo>
                        <a:pt x="6392" y="3489"/>
                        <a:pt x="4523" y="2696"/>
                        <a:pt x="3307" y="2696"/>
                      </a:cubicBezTo>
                      <a:cubicBezTo>
                        <a:pt x="2129" y="2696"/>
                        <a:pt x="1563" y="3440"/>
                        <a:pt x="3900" y="6370"/>
                      </a:cubicBezTo>
                      <a:cubicBezTo>
                        <a:pt x="3900" y="6370"/>
                        <a:pt x="0" y="10358"/>
                        <a:pt x="2808" y="10358"/>
                      </a:cubicBezTo>
                      <a:cubicBezTo>
                        <a:pt x="3628" y="10358"/>
                        <a:pt x="5020" y="10017"/>
                        <a:pt x="7248" y="9139"/>
                      </a:cubicBezTo>
                      <a:lnTo>
                        <a:pt x="7248" y="9139"/>
                      </a:lnTo>
                      <a:cubicBezTo>
                        <a:pt x="7248" y="9139"/>
                        <a:pt x="6551" y="11328"/>
                        <a:pt x="7563" y="11328"/>
                      </a:cubicBezTo>
                      <a:cubicBezTo>
                        <a:pt x="8172" y="11328"/>
                        <a:pt x="9401" y="10535"/>
                        <a:pt x="11773" y="7992"/>
                      </a:cubicBezTo>
                      <a:cubicBezTo>
                        <a:pt x="11773" y="7992"/>
                        <a:pt x="11975" y="9194"/>
                        <a:pt x="12815" y="9194"/>
                      </a:cubicBezTo>
                      <a:cubicBezTo>
                        <a:pt x="13384" y="9194"/>
                        <a:pt x="14247" y="8640"/>
                        <a:pt x="15538" y="6783"/>
                      </a:cubicBezTo>
                      <a:cubicBezTo>
                        <a:pt x="15538" y="6783"/>
                        <a:pt x="18651" y="5471"/>
                        <a:pt x="20222" y="5084"/>
                      </a:cubicBezTo>
                      <a:lnTo>
                        <a:pt x="20222" y="5084"/>
                      </a:lnTo>
                      <a:cubicBezTo>
                        <a:pt x="20221" y="5084"/>
                        <a:pt x="18936" y="5200"/>
                        <a:pt x="17474" y="5200"/>
                      </a:cubicBezTo>
                      <a:cubicBezTo>
                        <a:pt x="15927" y="5200"/>
                        <a:pt x="14182" y="5070"/>
                        <a:pt x="13555" y="4535"/>
                      </a:cubicBezTo>
                      <a:cubicBezTo>
                        <a:pt x="12728" y="3830"/>
                        <a:pt x="12530" y="332"/>
                        <a:pt x="11386" y="332"/>
                      </a:cubicBezTo>
                      <a:cubicBezTo>
                        <a:pt x="10840" y="332"/>
                        <a:pt x="10079" y="1127"/>
                        <a:pt x="8931" y="3401"/>
                      </a:cubicBezTo>
                      <a:cubicBezTo>
                        <a:pt x="8931" y="3401"/>
                        <a:pt x="8685" y="1"/>
                        <a:pt x="79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
                <p:cNvSpPr/>
                <p:nvPr/>
              </p:nvSpPr>
              <p:spPr>
                <a:xfrm rot="380919">
                  <a:off x="6376172" y="1172667"/>
                  <a:ext cx="680786" cy="265508"/>
                </a:xfrm>
                <a:custGeom>
                  <a:avLst/>
                  <a:gdLst/>
                  <a:ahLst/>
                  <a:cxnLst/>
                  <a:rect l="l" t="t" r="r" b="b"/>
                  <a:pathLst>
                    <a:path w="20223" h="7887" extrusionOk="0">
                      <a:moveTo>
                        <a:pt x="2288" y="1"/>
                      </a:moveTo>
                      <a:cubicBezTo>
                        <a:pt x="2296" y="554"/>
                        <a:pt x="2738" y="1470"/>
                        <a:pt x="3901" y="2929"/>
                      </a:cubicBezTo>
                      <a:cubicBezTo>
                        <a:pt x="3901" y="2929"/>
                        <a:pt x="0" y="6916"/>
                        <a:pt x="2809" y="6916"/>
                      </a:cubicBezTo>
                      <a:cubicBezTo>
                        <a:pt x="3629" y="6916"/>
                        <a:pt x="5021" y="6576"/>
                        <a:pt x="7249" y="5698"/>
                      </a:cubicBezTo>
                      <a:lnTo>
                        <a:pt x="7249" y="5698"/>
                      </a:lnTo>
                      <a:cubicBezTo>
                        <a:pt x="7249" y="5698"/>
                        <a:pt x="6552" y="7887"/>
                        <a:pt x="7564" y="7887"/>
                      </a:cubicBezTo>
                      <a:cubicBezTo>
                        <a:pt x="8173" y="7887"/>
                        <a:pt x="9402" y="7093"/>
                        <a:pt x="11774" y="4551"/>
                      </a:cubicBezTo>
                      <a:cubicBezTo>
                        <a:pt x="11774" y="4551"/>
                        <a:pt x="11976" y="5752"/>
                        <a:pt x="12815" y="5752"/>
                      </a:cubicBezTo>
                      <a:cubicBezTo>
                        <a:pt x="13384" y="5752"/>
                        <a:pt x="14247" y="5199"/>
                        <a:pt x="15538" y="3341"/>
                      </a:cubicBezTo>
                      <a:cubicBezTo>
                        <a:pt x="15538" y="3341"/>
                        <a:pt x="18652" y="2029"/>
                        <a:pt x="20223" y="1642"/>
                      </a:cubicBezTo>
                      <a:lnTo>
                        <a:pt x="20223" y="1642"/>
                      </a:lnTo>
                      <a:cubicBezTo>
                        <a:pt x="20223" y="1642"/>
                        <a:pt x="20122" y="1650"/>
                        <a:pt x="19950" y="1663"/>
                      </a:cubicBezTo>
                      <a:cubicBezTo>
                        <a:pt x="18410" y="2291"/>
                        <a:pt x="16284" y="2643"/>
                        <a:pt x="13860" y="2643"/>
                      </a:cubicBezTo>
                      <a:cubicBezTo>
                        <a:pt x="12654" y="2643"/>
                        <a:pt x="11373" y="2556"/>
                        <a:pt x="10054" y="2373"/>
                      </a:cubicBezTo>
                      <a:cubicBezTo>
                        <a:pt x="6994" y="1947"/>
                        <a:pt x="4273" y="1079"/>
                        <a:pt x="22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
                <p:cNvSpPr/>
                <p:nvPr/>
              </p:nvSpPr>
              <p:spPr>
                <a:xfrm>
                  <a:off x="7473605" y="1125638"/>
                  <a:ext cx="674983" cy="305039"/>
                </a:xfrm>
                <a:custGeom>
                  <a:avLst/>
                  <a:gdLst/>
                  <a:ahLst/>
                  <a:cxnLst/>
                  <a:rect l="l" t="t" r="r" b="b"/>
                  <a:pathLst>
                    <a:path w="20050" h="9061" extrusionOk="0">
                      <a:moveTo>
                        <a:pt x="401" y="4996"/>
                      </a:moveTo>
                      <a:cubicBezTo>
                        <a:pt x="269" y="5001"/>
                        <a:pt x="135" y="5006"/>
                        <a:pt x="0" y="5012"/>
                      </a:cubicBezTo>
                      <a:cubicBezTo>
                        <a:pt x="0" y="5012"/>
                        <a:pt x="146" y="5009"/>
                        <a:pt x="401" y="4996"/>
                      </a:cubicBezTo>
                      <a:close/>
                      <a:moveTo>
                        <a:pt x="12744" y="1"/>
                      </a:moveTo>
                      <a:cubicBezTo>
                        <a:pt x="11104" y="1"/>
                        <a:pt x="9227" y="686"/>
                        <a:pt x="8414" y="2524"/>
                      </a:cubicBezTo>
                      <a:cubicBezTo>
                        <a:pt x="7536" y="4510"/>
                        <a:pt x="1954" y="4920"/>
                        <a:pt x="401" y="4996"/>
                      </a:cubicBezTo>
                      <a:lnTo>
                        <a:pt x="401" y="4996"/>
                      </a:lnTo>
                      <a:cubicBezTo>
                        <a:pt x="837" y="4981"/>
                        <a:pt x="1255" y="4974"/>
                        <a:pt x="1653" y="4974"/>
                      </a:cubicBezTo>
                      <a:cubicBezTo>
                        <a:pt x="7684" y="4974"/>
                        <a:pt x="9452" y="6604"/>
                        <a:pt x="9453" y="6604"/>
                      </a:cubicBezTo>
                      <a:cubicBezTo>
                        <a:pt x="11320" y="8524"/>
                        <a:pt x="12598" y="9061"/>
                        <a:pt x="13445" y="9061"/>
                      </a:cubicBezTo>
                      <a:cubicBezTo>
                        <a:pt x="14521" y="9061"/>
                        <a:pt x="14898" y="8192"/>
                        <a:pt x="14898" y="8192"/>
                      </a:cubicBezTo>
                      <a:cubicBezTo>
                        <a:pt x="16201" y="8736"/>
                        <a:pt x="17071" y="8958"/>
                        <a:pt x="17624" y="8958"/>
                      </a:cubicBezTo>
                      <a:cubicBezTo>
                        <a:pt x="20050" y="8958"/>
                        <a:pt x="16377" y="4689"/>
                        <a:pt x="16377" y="4689"/>
                      </a:cubicBezTo>
                      <a:cubicBezTo>
                        <a:pt x="20047" y="2877"/>
                        <a:pt x="18926" y="2495"/>
                        <a:pt x="17327" y="2495"/>
                      </a:cubicBezTo>
                      <a:cubicBezTo>
                        <a:pt x="16162" y="2495"/>
                        <a:pt x="14742" y="2698"/>
                        <a:pt x="14742" y="2698"/>
                      </a:cubicBezTo>
                      <a:cubicBezTo>
                        <a:pt x="16832" y="1314"/>
                        <a:pt x="15015" y="1"/>
                        <a:pt x="127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
                <p:cNvSpPr/>
                <p:nvPr/>
              </p:nvSpPr>
              <p:spPr>
                <a:xfrm>
                  <a:off x="7473605" y="1294163"/>
                  <a:ext cx="4477" cy="236"/>
                </a:xfrm>
                <a:custGeom>
                  <a:avLst/>
                  <a:gdLst/>
                  <a:ahLst/>
                  <a:cxnLst/>
                  <a:rect l="l" t="t" r="r" b="b"/>
                  <a:pathLst>
                    <a:path w="133" h="7" extrusionOk="0">
                      <a:moveTo>
                        <a:pt x="132" y="1"/>
                      </a:moveTo>
                      <a:cubicBezTo>
                        <a:pt x="84" y="3"/>
                        <a:pt x="48" y="4"/>
                        <a:pt x="26" y="5"/>
                      </a:cubicBezTo>
                      <a:lnTo>
                        <a:pt x="26" y="5"/>
                      </a:lnTo>
                      <a:cubicBezTo>
                        <a:pt x="62" y="4"/>
                        <a:pt x="96" y="3"/>
                        <a:pt x="132" y="1"/>
                      </a:cubicBezTo>
                      <a:close/>
                      <a:moveTo>
                        <a:pt x="26" y="5"/>
                      </a:moveTo>
                      <a:lnTo>
                        <a:pt x="26" y="5"/>
                      </a:lnTo>
                      <a:cubicBezTo>
                        <a:pt x="17" y="5"/>
                        <a:pt x="9" y="6"/>
                        <a:pt x="0" y="6"/>
                      </a:cubicBezTo>
                      <a:cubicBezTo>
                        <a:pt x="0" y="6"/>
                        <a:pt x="9" y="6"/>
                        <a:pt x="26" y="5"/>
                      </a:cubicBezTo>
                      <a:close/>
                    </a:path>
                  </a:pathLst>
                </a:custGeom>
                <a:solidFill>
                  <a:srgbClr val="C4C1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
                <p:cNvSpPr/>
                <p:nvPr/>
              </p:nvSpPr>
              <p:spPr>
                <a:xfrm>
                  <a:off x="7696800" y="1215556"/>
                  <a:ext cx="451751" cy="215119"/>
                </a:xfrm>
                <a:custGeom>
                  <a:avLst/>
                  <a:gdLst/>
                  <a:ahLst/>
                  <a:cxnLst/>
                  <a:rect l="l" t="t" r="r" b="b"/>
                  <a:pathLst>
                    <a:path w="13419" h="6390" extrusionOk="0">
                      <a:moveTo>
                        <a:pt x="11999" y="1"/>
                      </a:moveTo>
                      <a:lnTo>
                        <a:pt x="11999" y="1"/>
                      </a:lnTo>
                      <a:cubicBezTo>
                        <a:pt x="10352" y="1692"/>
                        <a:pt x="6536" y="2875"/>
                        <a:pt x="2090" y="2875"/>
                      </a:cubicBezTo>
                      <a:cubicBezTo>
                        <a:pt x="1375" y="2875"/>
                        <a:pt x="677" y="2844"/>
                        <a:pt x="0" y="2786"/>
                      </a:cubicBezTo>
                      <a:lnTo>
                        <a:pt x="0" y="2786"/>
                      </a:lnTo>
                      <a:cubicBezTo>
                        <a:pt x="2097" y="3267"/>
                        <a:pt x="2822" y="3931"/>
                        <a:pt x="2822" y="3931"/>
                      </a:cubicBezTo>
                      <a:cubicBezTo>
                        <a:pt x="4690" y="5852"/>
                        <a:pt x="5968" y="6390"/>
                        <a:pt x="6814" y="6390"/>
                      </a:cubicBezTo>
                      <a:cubicBezTo>
                        <a:pt x="7890" y="6390"/>
                        <a:pt x="8267" y="5521"/>
                        <a:pt x="8267" y="5521"/>
                      </a:cubicBezTo>
                      <a:cubicBezTo>
                        <a:pt x="9570" y="6065"/>
                        <a:pt x="10440" y="6287"/>
                        <a:pt x="10993" y="6287"/>
                      </a:cubicBezTo>
                      <a:cubicBezTo>
                        <a:pt x="13419" y="6287"/>
                        <a:pt x="9746" y="2018"/>
                        <a:pt x="9746" y="2018"/>
                      </a:cubicBezTo>
                      <a:cubicBezTo>
                        <a:pt x="12158" y="828"/>
                        <a:pt x="12500" y="255"/>
                        <a:pt x="119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
                <p:cNvSpPr/>
                <p:nvPr/>
              </p:nvSpPr>
              <p:spPr>
                <a:xfrm>
                  <a:off x="7668454" y="1280798"/>
                  <a:ext cx="235554" cy="97427"/>
                </a:xfrm>
                <a:custGeom>
                  <a:avLst/>
                  <a:gdLst/>
                  <a:ahLst/>
                  <a:cxnLst/>
                  <a:rect l="l" t="t" r="r" b="b"/>
                  <a:pathLst>
                    <a:path w="6997" h="2894" extrusionOk="0">
                      <a:moveTo>
                        <a:pt x="3595" y="0"/>
                      </a:moveTo>
                      <a:cubicBezTo>
                        <a:pt x="2049" y="0"/>
                        <a:pt x="123" y="211"/>
                        <a:pt x="0" y="666"/>
                      </a:cubicBezTo>
                      <a:cubicBezTo>
                        <a:pt x="2234" y="1420"/>
                        <a:pt x="3641" y="2395"/>
                        <a:pt x="4437" y="2719"/>
                      </a:cubicBezTo>
                      <a:cubicBezTo>
                        <a:pt x="4717" y="2833"/>
                        <a:pt x="5071" y="2893"/>
                        <a:pt x="5420" y="2893"/>
                      </a:cubicBezTo>
                      <a:cubicBezTo>
                        <a:pt x="6062" y="2893"/>
                        <a:pt x="6688" y="2689"/>
                        <a:pt x="6810" y="2237"/>
                      </a:cubicBezTo>
                      <a:cubicBezTo>
                        <a:pt x="6997" y="1538"/>
                        <a:pt x="6572" y="663"/>
                        <a:pt x="5415" y="176"/>
                      </a:cubicBezTo>
                      <a:cubicBezTo>
                        <a:pt x="5139" y="61"/>
                        <a:pt x="4422" y="0"/>
                        <a:pt x="35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
                <p:cNvSpPr/>
                <p:nvPr/>
              </p:nvSpPr>
              <p:spPr>
                <a:xfrm>
                  <a:off x="7169447" y="1141797"/>
                  <a:ext cx="49420" cy="100658"/>
                </a:xfrm>
                <a:custGeom>
                  <a:avLst/>
                  <a:gdLst/>
                  <a:ahLst/>
                  <a:cxnLst/>
                  <a:rect l="l" t="t" r="r" b="b"/>
                  <a:pathLst>
                    <a:path w="1468" h="2990" extrusionOk="0">
                      <a:moveTo>
                        <a:pt x="565" y="1"/>
                      </a:moveTo>
                      <a:cubicBezTo>
                        <a:pt x="522" y="1"/>
                        <a:pt x="480" y="25"/>
                        <a:pt x="440" y="78"/>
                      </a:cubicBezTo>
                      <a:cubicBezTo>
                        <a:pt x="1" y="652"/>
                        <a:pt x="773" y="1673"/>
                        <a:pt x="1458" y="2990"/>
                      </a:cubicBezTo>
                      <a:cubicBezTo>
                        <a:pt x="1468" y="2353"/>
                        <a:pt x="983" y="1"/>
                        <a:pt x="565" y="1"/>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
                <p:cNvSpPr/>
                <p:nvPr/>
              </p:nvSpPr>
              <p:spPr>
                <a:xfrm>
                  <a:off x="7261149" y="1023736"/>
                  <a:ext cx="43697" cy="96450"/>
                </a:xfrm>
                <a:custGeom>
                  <a:avLst/>
                  <a:gdLst/>
                  <a:ahLst/>
                  <a:cxnLst/>
                  <a:rect l="l" t="t" r="r" b="b"/>
                  <a:pathLst>
                    <a:path w="1298" h="2865" extrusionOk="0">
                      <a:moveTo>
                        <a:pt x="774" y="1"/>
                      </a:moveTo>
                      <a:cubicBezTo>
                        <a:pt x="746" y="1"/>
                        <a:pt x="714" y="8"/>
                        <a:pt x="679" y="22"/>
                      </a:cubicBezTo>
                      <a:cubicBezTo>
                        <a:pt x="0" y="304"/>
                        <a:pt x="363" y="1515"/>
                        <a:pt x="440" y="2864"/>
                      </a:cubicBezTo>
                      <a:cubicBezTo>
                        <a:pt x="747" y="2330"/>
                        <a:pt x="1297" y="1"/>
                        <a:pt x="7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
                <p:cNvSpPr/>
                <p:nvPr/>
              </p:nvSpPr>
              <p:spPr>
                <a:xfrm>
                  <a:off x="7838460" y="1189736"/>
                  <a:ext cx="158562" cy="53931"/>
                </a:xfrm>
                <a:custGeom>
                  <a:avLst/>
                  <a:gdLst/>
                  <a:ahLst/>
                  <a:cxnLst/>
                  <a:rect l="l" t="t" r="r" b="b"/>
                  <a:pathLst>
                    <a:path w="4710" h="1602" extrusionOk="0">
                      <a:moveTo>
                        <a:pt x="4710" y="0"/>
                      </a:moveTo>
                      <a:lnTo>
                        <a:pt x="4710" y="0"/>
                      </a:lnTo>
                      <a:cubicBezTo>
                        <a:pt x="4709" y="0"/>
                        <a:pt x="3048" y="773"/>
                        <a:pt x="1528" y="773"/>
                      </a:cubicBezTo>
                      <a:cubicBezTo>
                        <a:pt x="1149" y="773"/>
                        <a:pt x="778" y="725"/>
                        <a:pt x="444" y="605"/>
                      </a:cubicBezTo>
                      <a:cubicBezTo>
                        <a:pt x="243" y="1027"/>
                        <a:pt x="1" y="1509"/>
                        <a:pt x="1" y="1509"/>
                      </a:cubicBezTo>
                      <a:cubicBezTo>
                        <a:pt x="163" y="1571"/>
                        <a:pt x="416" y="1602"/>
                        <a:pt x="724" y="1602"/>
                      </a:cubicBezTo>
                      <a:cubicBezTo>
                        <a:pt x="2018" y="1602"/>
                        <a:pt x="4271" y="1057"/>
                        <a:pt x="47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
                <p:cNvSpPr/>
                <p:nvPr/>
              </p:nvSpPr>
              <p:spPr>
                <a:xfrm>
                  <a:off x="7856201" y="1252015"/>
                  <a:ext cx="192934" cy="113586"/>
                </a:xfrm>
                <a:custGeom>
                  <a:avLst/>
                  <a:gdLst/>
                  <a:ahLst/>
                  <a:cxnLst/>
                  <a:rect l="l" t="t" r="r" b="b"/>
                  <a:pathLst>
                    <a:path w="5731" h="3374" extrusionOk="0">
                      <a:moveTo>
                        <a:pt x="1904" y="0"/>
                      </a:moveTo>
                      <a:cubicBezTo>
                        <a:pt x="1038" y="0"/>
                        <a:pt x="258" y="179"/>
                        <a:pt x="167" y="699"/>
                      </a:cubicBezTo>
                      <a:cubicBezTo>
                        <a:pt x="0" y="1648"/>
                        <a:pt x="2354" y="2813"/>
                        <a:pt x="3449" y="3149"/>
                      </a:cubicBezTo>
                      <a:cubicBezTo>
                        <a:pt x="3886" y="3283"/>
                        <a:pt x="4285" y="3373"/>
                        <a:pt x="4617" y="3373"/>
                      </a:cubicBezTo>
                      <a:cubicBezTo>
                        <a:pt x="5117" y="3373"/>
                        <a:pt x="5465" y="3169"/>
                        <a:pt x="5564" y="2600"/>
                      </a:cubicBezTo>
                      <a:cubicBezTo>
                        <a:pt x="5731" y="1652"/>
                        <a:pt x="4977" y="610"/>
                        <a:pt x="3882" y="273"/>
                      </a:cubicBezTo>
                      <a:cubicBezTo>
                        <a:pt x="3388" y="122"/>
                        <a:pt x="2616" y="0"/>
                        <a:pt x="19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
                <p:cNvSpPr/>
                <p:nvPr/>
              </p:nvSpPr>
              <p:spPr>
                <a:xfrm>
                  <a:off x="7729757" y="1143178"/>
                  <a:ext cx="207141" cy="128230"/>
                </a:xfrm>
                <a:custGeom>
                  <a:avLst/>
                  <a:gdLst/>
                  <a:ahLst/>
                  <a:cxnLst/>
                  <a:rect l="l" t="t" r="r" b="b"/>
                  <a:pathLst>
                    <a:path w="6153" h="3809" extrusionOk="0">
                      <a:moveTo>
                        <a:pt x="4066" y="1"/>
                      </a:moveTo>
                      <a:cubicBezTo>
                        <a:pt x="3591" y="1"/>
                        <a:pt x="3093" y="140"/>
                        <a:pt x="2662" y="424"/>
                      </a:cubicBezTo>
                      <a:cubicBezTo>
                        <a:pt x="1707" y="1055"/>
                        <a:pt x="1" y="2830"/>
                        <a:pt x="627" y="3562"/>
                      </a:cubicBezTo>
                      <a:cubicBezTo>
                        <a:pt x="776" y="3736"/>
                        <a:pt x="1025" y="3808"/>
                        <a:pt x="1331" y="3808"/>
                      </a:cubicBezTo>
                      <a:cubicBezTo>
                        <a:pt x="2311" y="3808"/>
                        <a:pt x="3876" y="3070"/>
                        <a:pt x="4604" y="2589"/>
                      </a:cubicBezTo>
                      <a:cubicBezTo>
                        <a:pt x="5559" y="1958"/>
                        <a:pt x="6153" y="1339"/>
                        <a:pt x="5527" y="608"/>
                      </a:cubicBezTo>
                      <a:cubicBezTo>
                        <a:pt x="5183" y="207"/>
                        <a:pt x="4642" y="1"/>
                        <a:pt x="40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
                <p:cNvSpPr/>
                <p:nvPr/>
              </p:nvSpPr>
              <p:spPr>
                <a:xfrm>
                  <a:off x="7304273" y="638646"/>
                  <a:ext cx="59856" cy="76992"/>
                </a:xfrm>
                <a:custGeom>
                  <a:avLst/>
                  <a:gdLst/>
                  <a:ahLst/>
                  <a:cxnLst/>
                  <a:rect l="l" t="t" r="r" b="b"/>
                  <a:pathLst>
                    <a:path w="1778" h="2287" extrusionOk="0">
                      <a:moveTo>
                        <a:pt x="649" y="1"/>
                      </a:moveTo>
                      <a:cubicBezTo>
                        <a:pt x="79" y="1"/>
                        <a:pt x="1" y="1179"/>
                        <a:pt x="456" y="2286"/>
                      </a:cubicBezTo>
                      <a:cubicBezTo>
                        <a:pt x="456" y="2286"/>
                        <a:pt x="1777" y="40"/>
                        <a:pt x="663" y="1"/>
                      </a:cubicBezTo>
                      <a:cubicBezTo>
                        <a:pt x="658" y="1"/>
                        <a:pt x="653" y="1"/>
                        <a:pt x="64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
                <p:cNvSpPr/>
                <p:nvPr/>
              </p:nvSpPr>
              <p:spPr>
                <a:xfrm rot="380919">
                  <a:off x="6500309" y="1190794"/>
                  <a:ext cx="221879" cy="146034"/>
                </a:xfrm>
                <a:custGeom>
                  <a:avLst/>
                  <a:gdLst/>
                  <a:ahLst/>
                  <a:cxnLst/>
                  <a:rect l="l" t="t" r="r" b="b"/>
                  <a:pathLst>
                    <a:path w="6591" h="4338" extrusionOk="0">
                      <a:moveTo>
                        <a:pt x="4816" y="0"/>
                      </a:moveTo>
                      <a:cubicBezTo>
                        <a:pt x="4134" y="0"/>
                        <a:pt x="3292" y="234"/>
                        <a:pt x="2469" y="695"/>
                      </a:cubicBezTo>
                      <a:cubicBezTo>
                        <a:pt x="902" y="1572"/>
                        <a:pt x="0" y="2944"/>
                        <a:pt x="456" y="3758"/>
                      </a:cubicBezTo>
                      <a:cubicBezTo>
                        <a:pt x="673" y="4146"/>
                        <a:pt x="1157" y="4337"/>
                        <a:pt x="1774" y="4337"/>
                      </a:cubicBezTo>
                      <a:cubicBezTo>
                        <a:pt x="2456" y="4337"/>
                        <a:pt x="3298" y="4104"/>
                        <a:pt x="4121" y="3644"/>
                      </a:cubicBezTo>
                      <a:cubicBezTo>
                        <a:pt x="5689" y="2766"/>
                        <a:pt x="6590" y="1393"/>
                        <a:pt x="6134" y="579"/>
                      </a:cubicBezTo>
                      <a:cubicBezTo>
                        <a:pt x="5918" y="192"/>
                        <a:pt x="5433" y="0"/>
                        <a:pt x="48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
                <p:cNvSpPr/>
                <p:nvPr/>
              </p:nvSpPr>
              <p:spPr>
                <a:xfrm>
                  <a:off x="7621122" y="681266"/>
                  <a:ext cx="129004" cy="78406"/>
                </a:xfrm>
                <a:custGeom>
                  <a:avLst/>
                  <a:gdLst/>
                  <a:ahLst/>
                  <a:cxnLst/>
                  <a:rect l="l" t="t" r="r" b="b"/>
                  <a:pathLst>
                    <a:path w="3832" h="2329" extrusionOk="0">
                      <a:moveTo>
                        <a:pt x="3752" y="1296"/>
                      </a:moveTo>
                      <a:cubicBezTo>
                        <a:pt x="3635" y="1"/>
                        <a:pt x="1241" y="419"/>
                        <a:pt x="1" y="2328"/>
                      </a:cubicBezTo>
                      <a:cubicBezTo>
                        <a:pt x="1889" y="991"/>
                        <a:pt x="3832" y="2194"/>
                        <a:pt x="3752" y="129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
                <p:cNvSpPr/>
                <p:nvPr/>
              </p:nvSpPr>
              <p:spPr>
                <a:xfrm>
                  <a:off x="7618597" y="1009361"/>
                  <a:ext cx="5184" cy="4141"/>
                </a:xfrm>
                <a:custGeom>
                  <a:avLst/>
                  <a:gdLst/>
                  <a:ahLst/>
                  <a:cxnLst/>
                  <a:rect l="l" t="t" r="r" b="b"/>
                  <a:pathLst>
                    <a:path w="154" h="123" extrusionOk="0">
                      <a:moveTo>
                        <a:pt x="154" y="1"/>
                      </a:moveTo>
                      <a:cubicBezTo>
                        <a:pt x="103" y="41"/>
                        <a:pt x="52" y="81"/>
                        <a:pt x="0" y="122"/>
                      </a:cubicBezTo>
                      <a:cubicBezTo>
                        <a:pt x="0" y="123"/>
                        <a:pt x="57" y="78"/>
                        <a:pt x="154" y="1"/>
                      </a:cubicBezTo>
                      <a:close/>
                    </a:path>
                  </a:pathLst>
                </a:custGeom>
                <a:solidFill>
                  <a:srgbClr val="B67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
                <p:cNvSpPr/>
                <p:nvPr/>
              </p:nvSpPr>
              <p:spPr>
                <a:xfrm>
                  <a:off x="7623748" y="793874"/>
                  <a:ext cx="269791" cy="215523"/>
                </a:xfrm>
                <a:custGeom>
                  <a:avLst/>
                  <a:gdLst/>
                  <a:ahLst/>
                  <a:cxnLst/>
                  <a:rect l="l" t="t" r="r" b="b"/>
                  <a:pathLst>
                    <a:path w="8014" h="6402" extrusionOk="0">
                      <a:moveTo>
                        <a:pt x="1945" y="3745"/>
                      </a:moveTo>
                      <a:cubicBezTo>
                        <a:pt x="2064" y="4638"/>
                        <a:pt x="502" y="5992"/>
                        <a:pt x="1" y="6402"/>
                      </a:cubicBezTo>
                      <a:cubicBezTo>
                        <a:pt x="2558" y="4370"/>
                        <a:pt x="2973" y="5151"/>
                        <a:pt x="4176" y="5348"/>
                      </a:cubicBezTo>
                      <a:cubicBezTo>
                        <a:pt x="6128" y="5668"/>
                        <a:pt x="4791" y="4100"/>
                        <a:pt x="4791" y="4100"/>
                      </a:cubicBezTo>
                      <a:cubicBezTo>
                        <a:pt x="8013" y="4228"/>
                        <a:pt x="5098" y="2840"/>
                        <a:pt x="5098" y="2840"/>
                      </a:cubicBezTo>
                      <a:cubicBezTo>
                        <a:pt x="6748" y="1"/>
                        <a:pt x="3937" y="2382"/>
                        <a:pt x="3937" y="2382"/>
                      </a:cubicBezTo>
                      <a:cubicBezTo>
                        <a:pt x="3048" y="257"/>
                        <a:pt x="1804" y="2683"/>
                        <a:pt x="1945" y="37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
                <p:cNvSpPr/>
                <p:nvPr/>
              </p:nvSpPr>
              <p:spPr>
                <a:xfrm>
                  <a:off x="6977795" y="1147588"/>
                  <a:ext cx="5184" cy="4444"/>
                </a:xfrm>
                <a:custGeom>
                  <a:avLst/>
                  <a:gdLst/>
                  <a:ahLst/>
                  <a:cxnLst/>
                  <a:rect l="l" t="t" r="r" b="b"/>
                  <a:pathLst>
                    <a:path w="154" h="132" extrusionOk="0">
                      <a:moveTo>
                        <a:pt x="0" y="0"/>
                      </a:moveTo>
                      <a:cubicBezTo>
                        <a:pt x="51" y="44"/>
                        <a:pt x="101" y="87"/>
                        <a:pt x="154" y="131"/>
                      </a:cubicBezTo>
                      <a:cubicBezTo>
                        <a:pt x="154" y="131"/>
                        <a:pt x="97" y="81"/>
                        <a:pt x="0" y="0"/>
                      </a:cubicBezTo>
                      <a:close/>
                    </a:path>
                  </a:pathLst>
                </a:custGeom>
                <a:solidFill>
                  <a:srgbClr val="B67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
                <p:cNvSpPr/>
                <p:nvPr/>
              </p:nvSpPr>
              <p:spPr>
                <a:xfrm>
                  <a:off x="6702320" y="888505"/>
                  <a:ext cx="275514" cy="259120"/>
                </a:xfrm>
                <a:custGeom>
                  <a:avLst/>
                  <a:gdLst/>
                  <a:ahLst/>
                  <a:cxnLst/>
                  <a:rect l="l" t="t" r="r" b="b"/>
                  <a:pathLst>
                    <a:path w="8184" h="7697" extrusionOk="0">
                      <a:moveTo>
                        <a:pt x="3144" y="4200"/>
                      </a:moveTo>
                      <a:cubicBezTo>
                        <a:pt x="1503" y="5285"/>
                        <a:pt x="4150" y="6274"/>
                        <a:pt x="5074" y="6030"/>
                      </a:cubicBezTo>
                      <a:cubicBezTo>
                        <a:pt x="5856" y="5824"/>
                        <a:pt x="7648" y="7251"/>
                        <a:pt x="8183" y="7696"/>
                      </a:cubicBezTo>
                      <a:cubicBezTo>
                        <a:pt x="5427" y="5357"/>
                        <a:pt x="5832" y="4640"/>
                        <a:pt x="5832" y="4640"/>
                      </a:cubicBezTo>
                      <a:cubicBezTo>
                        <a:pt x="5173" y="2022"/>
                        <a:pt x="4423" y="3189"/>
                        <a:pt x="4423" y="3189"/>
                      </a:cubicBezTo>
                      <a:cubicBezTo>
                        <a:pt x="3435" y="0"/>
                        <a:pt x="3164" y="3011"/>
                        <a:pt x="3164" y="3011"/>
                      </a:cubicBezTo>
                      <a:cubicBezTo>
                        <a:pt x="1" y="1662"/>
                        <a:pt x="3144" y="4200"/>
                        <a:pt x="3144" y="420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
                <p:cNvSpPr/>
                <p:nvPr/>
              </p:nvSpPr>
              <p:spPr>
                <a:xfrm>
                  <a:off x="7475019" y="468876"/>
                  <a:ext cx="133852" cy="178122"/>
                </a:xfrm>
                <a:custGeom>
                  <a:avLst/>
                  <a:gdLst/>
                  <a:ahLst/>
                  <a:cxnLst/>
                  <a:rect l="l" t="t" r="r" b="b"/>
                  <a:pathLst>
                    <a:path w="3976" h="5291" extrusionOk="0">
                      <a:moveTo>
                        <a:pt x="0" y="5290"/>
                      </a:moveTo>
                      <a:cubicBezTo>
                        <a:pt x="1158" y="2879"/>
                        <a:pt x="3975" y="1310"/>
                        <a:pt x="2760" y="625"/>
                      </a:cubicBezTo>
                      <a:cubicBezTo>
                        <a:pt x="1653" y="1"/>
                        <a:pt x="313" y="2195"/>
                        <a:pt x="0" y="529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
                <p:cNvSpPr/>
                <p:nvPr/>
              </p:nvSpPr>
              <p:spPr>
                <a:xfrm rot="2700000">
                  <a:off x="6979638" y="1182519"/>
                  <a:ext cx="82977" cy="88205"/>
                </a:xfrm>
                <a:custGeom>
                  <a:avLst/>
                  <a:gdLst/>
                  <a:ahLst/>
                  <a:cxnLst/>
                  <a:rect l="l" t="t" r="r" b="b"/>
                  <a:pathLst>
                    <a:path w="2873" h="3054" extrusionOk="0">
                      <a:moveTo>
                        <a:pt x="1309" y="1618"/>
                      </a:moveTo>
                      <a:cubicBezTo>
                        <a:pt x="1619" y="906"/>
                        <a:pt x="1954" y="638"/>
                        <a:pt x="2872" y="836"/>
                      </a:cubicBezTo>
                      <a:cubicBezTo>
                        <a:pt x="2141" y="1"/>
                        <a:pt x="429" y="494"/>
                        <a:pt x="215" y="1774"/>
                      </a:cubicBezTo>
                      <a:cubicBezTo>
                        <a:pt x="1" y="3054"/>
                        <a:pt x="998" y="2331"/>
                        <a:pt x="1309" y="16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2" name="Google Shape;632;p1"/>
              <p:cNvSpPr/>
              <p:nvPr/>
            </p:nvSpPr>
            <p:spPr>
              <a:xfrm>
                <a:off x="7210363" y="1469513"/>
                <a:ext cx="343109" cy="195637"/>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3" name="Google Shape;633;p1"/>
            <p:cNvSpPr/>
            <p:nvPr/>
          </p:nvSpPr>
          <p:spPr>
            <a:xfrm>
              <a:off x="7298650" y="1445424"/>
              <a:ext cx="208725" cy="119013"/>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1"/>
          <p:cNvSpPr/>
          <p:nvPr/>
        </p:nvSpPr>
        <p:spPr>
          <a:xfrm rot="-2700000" flipH="1">
            <a:off x="7130147" y="2158165"/>
            <a:ext cx="145111" cy="154253"/>
          </a:xfrm>
          <a:custGeom>
            <a:avLst/>
            <a:gdLst/>
            <a:ahLst/>
            <a:cxnLst/>
            <a:rect l="l" t="t" r="r" b="b"/>
            <a:pathLst>
              <a:path w="2873" h="3054" extrusionOk="0">
                <a:moveTo>
                  <a:pt x="1309" y="1618"/>
                </a:moveTo>
                <a:cubicBezTo>
                  <a:pt x="1619" y="906"/>
                  <a:pt x="1954" y="638"/>
                  <a:pt x="2872" y="836"/>
                </a:cubicBezTo>
                <a:cubicBezTo>
                  <a:pt x="2141" y="1"/>
                  <a:pt x="429" y="494"/>
                  <a:pt x="215" y="1774"/>
                </a:cubicBezTo>
                <a:cubicBezTo>
                  <a:pt x="1" y="3054"/>
                  <a:pt x="998" y="2331"/>
                  <a:pt x="1309" y="16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5" name="Google Shape;635;p1"/>
          <p:cNvGrpSpPr/>
          <p:nvPr/>
        </p:nvGrpSpPr>
        <p:grpSpPr>
          <a:xfrm rot="464805" flipH="1">
            <a:off x="5039955" y="514713"/>
            <a:ext cx="1158071" cy="774156"/>
            <a:chOff x="6562100" y="781949"/>
            <a:chExt cx="1449415" cy="968915"/>
          </a:xfrm>
        </p:grpSpPr>
        <p:sp>
          <p:nvSpPr>
            <p:cNvPr id="636" name="Google Shape;636;p1"/>
            <p:cNvSpPr/>
            <p:nvPr/>
          </p:nvSpPr>
          <p:spPr>
            <a:xfrm>
              <a:off x="6562100" y="1194107"/>
              <a:ext cx="729607" cy="556757"/>
            </a:xfrm>
            <a:custGeom>
              <a:avLst/>
              <a:gdLst/>
              <a:ahLst/>
              <a:cxnLst/>
              <a:rect l="l" t="t" r="r" b="b"/>
              <a:pathLst>
                <a:path w="22802" h="17400" extrusionOk="0">
                  <a:moveTo>
                    <a:pt x="10547" y="0"/>
                  </a:moveTo>
                  <a:cubicBezTo>
                    <a:pt x="8129" y="0"/>
                    <a:pt x="5878" y="1106"/>
                    <a:pt x="3524" y="3072"/>
                  </a:cubicBezTo>
                  <a:lnTo>
                    <a:pt x="3521" y="3077"/>
                  </a:lnTo>
                  <a:cubicBezTo>
                    <a:pt x="1597" y="5423"/>
                    <a:pt x="58" y="8169"/>
                    <a:pt x="31" y="11142"/>
                  </a:cubicBezTo>
                  <a:cubicBezTo>
                    <a:pt x="0" y="14568"/>
                    <a:pt x="2477" y="16924"/>
                    <a:pt x="5786" y="17320"/>
                  </a:cubicBezTo>
                  <a:cubicBezTo>
                    <a:pt x="6238" y="17374"/>
                    <a:pt x="6691" y="17400"/>
                    <a:pt x="7143" y="17400"/>
                  </a:cubicBezTo>
                  <a:cubicBezTo>
                    <a:pt x="9048" y="17400"/>
                    <a:pt x="10948" y="16942"/>
                    <a:pt x="12775" y="16231"/>
                  </a:cubicBezTo>
                  <a:cubicBezTo>
                    <a:pt x="18947" y="12895"/>
                    <a:pt x="22802" y="6132"/>
                    <a:pt x="16527" y="2060"/>
                  </a:cubicBezTo>
                  <a:cubicBezTo>
                    <a:pt x="14354" y="650"/>
                    <a:pt x="12401" y="0"/>
                    <a:pt x="105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
            <p:cNvSpPr/>
            <p:nvPr/>
          </p:nvSpPr>
          <p:spPr>
            <a:xfrm>
              <a:off x="6601425" y="1194107"/>
              <a:ext cx="690282" cy="545045"/>
            </a:xfrm>
            <a:custGeom>
              <a:avLst/>
              <a:gdLst/>
              <a:ahLst/>
              <a:cxnLst/>
              <a:rect l="l" t="t" r="r" b="b"/>
              <a:pathLst>
                <a:path w="21573" h="17034" extrusionOk="0">
                  <a:moveTo>
                    <a:pt x="9319" y="0"/>
                  </a:moveTo>
                  <a:cubicBezTo>
                    <a:pt x="6900" y="0"/>
                    <a:pt x="4649" y="1106"/>
                    <a:pt x="2295" y="3074"/>
                  </a:cubicBezTo>
                  <a:lnTo>
                    <a:pt x="2292" y="3077"/>
                  </a:lnTo>
                  <a:cubicBezTo>
                    <a:pt x="1410" y="4151"/>
                    <a:pt x="613" y="5310"/>
                    <a:pt x="1" y="6537"/>
                  </a:cubicBezTo>
                  <a:cubicBezTo>
                    <a:pt x="1465" y="4259"/>
                    <a:pt x="5827" y="1763"/>
                    <a:pt x="9262" y="1763"/>
                  </a:cubicBezTo>
                  <a:cubicBezTo>
                    <a:pt x="10398" y="1763"/>
                    <a:pt x="11432" y="2036"/>
                    <a:pt x="12227" y="2680"/>
                  </a:cubicBezTo>
                  <a:cubicBezTo>
                    <a:pt x="20704" y="9556"/>
                    <a:pt x="9649" y="16623"/>
                    <a:pt x="8981" y="17033"/>
                  </a:cubicBezTo>
                  <a:cubicBezTo>
                    <a:pt x="9847" y="16832"/>
                    <a:pt x="10704" y="16559"/>
                    <a:pt x="11546" y="16231"/>
                  </a:cubicBezTo>
                  <a:cubicBezTo>
                    <a:pt x="17718" y="12895"/>
                    <a:pt x="21573" y="6132"/>
                    <a:pt x="15298" y="2060"/>
                  </a:cubicBezTo>
                  <a:cubicBezTo>
                    <a:pt x="13125" y="650"/>
                    <a:pt x="11172" y="0"/>
                    <a:pt x="931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
            <p:cNvSpPr/>
            <p:nvPr/>
          </p:nvSpPr>
          <p:spPr>
            <a:xfrm>
              <a:off x="6674826" y="813050"/>
              <a:ext cx="1152934" cy="900410"/>
            </a:xfrm>
            <a:custGeom>
              <a:avLst/>
              <a:gdLst/>
              <a:ahLst/>
              <a:cxnLst/>
              <a:rect l="l" t="t" r="r" b="b"/>
              <a:pathLst>
                <a:path w="36032" h="28140" extrusionOk="0">
                  <a:moveTo>
                    <a:pt x="27592" y="0"/>
                  </a:moveTo>
                  <a:cubicBezTo>
                    <a:pt x="26183" y="2081"/>
                    <a:pt x="24160" y="3616"/>
                    <a:pt x="22174" y="5163"/>
                  </a:cubicBezTo>
                  <a:cubicBezTo>
                    <a:pt x="19966" y="6880"/>
                    <a:pt x="17529" y="8660"/>
                    <a:pt x="14892" y="9662"/>
                  </a:cubicBezTo>
                  <a:cubicBezTo>
                    <a:pt x="14375" y="9858"/>
                    <a:pt x="13821" y="10013"/>
                    <a:pt x="13373" y="10013"/>
                  </a:cubicBezTo>
                  <a:cubicBezTo>
                    <a:pt x="12694" y="10013"/>
                    <a:pt x="12261" y="9656"/>
                    <a:pt x="12576" y="8546"/>
                  </a:cubicBezTo>
                  <a:cubicBezTo>
                    <a:pt x="13436" y="5520"/>
                    <a:pt x="16494" y="2880"/>
                    <a:pt x="18637" y="664"/>
                  </a:cubicBezTo>
                  <a:lnTo>
                    <a:pt x="18637" y="664"/>
                  </a:lnTo>
                  <a:cubicBezTo>
                    <a:pt x="13195" y="4076"/>
                    <a:pt x="7593" y="7466"/>
                    <a:pt x="2909" y="11903"/>
                  </a:cubicBezTo>
                  <a:cubicBezTo>
                    <a:pt x="1935" y="12826"/>
                    <a:pt x="924" y="13858"/>
                    <a:pt x="1" y="14983"/>
                  </a:cubicBezTo>
                  <a:cubicBezTo>
                    <a:pt x="2355" y="13016"/>
                    <a:pt x="4606" y="11910"/>
                    <a:pt x="7024" y="11910"/>
                  </a:cubicBezTo>
                  <a:cubicBezTo>
                    <a:pt x="8878" y="11910"/>
                    <a:pt x="10831" y="12560"/>
                    <a:pt x="13004" y="13970"/>
                  </a:cubicBezTo>
                  <a:cubicBezTo>
                    <a:pt x="19279" y="18041"/>
                    <a:pt x="15424" y="24804"/>
                    <a:pt x="9252" y="28140"/>
                  </a:cubicBezTo>
                  <a:cubicBezTo>
                    <a:pt x="11850" y="27126"/>
                    <a:pt x="14304" y="25594"/>
                    <a:pt x="16431" y="24116"/>
                  </a:cubicBezTo>
                  <a:cubicBezTo>
                    <a:pt x="23764" y="19025"/>
                    <a:pt x="29902" y="12325"/>
                    <a:pt x="36032" y="5894"/>
                  </a:cubicBezTo>
                  <a:lnTo>
                    <a:pt x="36032" y="5894"/>
                  </a:lnTo>
                  <a:cubicBezTo>
                    <a:pt x="33042" y="8084"/>
                    <a:pt x="32687" y="8700"/>
                    <a:pt x="29622" y="10781"/>
                  </a:cubicBezTo>
                  <a:cubicBezTo>
                    <a:pt x="28509" y="11532"/>
                    <a:pt x="26578" y="13239"/>
                    <a:pt x="25121" y="13254"/>
                  </a:cubicBezTo>
                  <a:cubicBezTo>
                    <a:pt x="25111" y="13254"/>
                    <a:pt x="25101" y="13254"/>
                    <a:pt x="25091" y="13254"/>
                  </a:cubicBezTo>
                  <a:cubicBezTo>
                    <a:pt x="23147" y="13254"/>
                    <a:pt x="25420" y="11470"/>
                    <a:pt x="26047" y="11013"/>
                  </a:cubicBezTo>
                  <a:lnTo>
                    <a:pt x="26047" y="11013"/>
                  </a:lnTo>
                  <a:cubicBezTo>
                    <a:pt x="24998" y="11717"/>
                    <a:pt x="22084" y="13971"/>
                    <a:pt x="20422" y="13971"/>
                  </a:cubicBezTo>
                  <a:cubicBezTo>
                    <a:pt x="20220" y="13971"/>
                    <a:pt x="20035" y="13938"/>
                    <a:pt x="19876" y="13864"/>
                  </a:cubicBezTo>
                  <a:cubicBezTo>
                    <a:pt x="18494" y="13220"/>
                    <a:pt x="21097" y="11080"/>
                    <a:pt x="21721" y="10605"/>
                  </a:cubicBezTo>
                  <a:lnTo>
                    <a:pt x="21721" y="10605"/>
                  </a:lnTo>
                  <a:cubicBezTo>
                    <a:pt x="21225" y="10881"/>
                    <a:pt x="19714" y="11936"/>
                    <a:pt x="18829" y="11936"/>
                  </a:cubicBezTo>
                  <a:cubicBezTo>
                    <a:pt x="18677" y="11936"/>
                    <a:pt x="18543" y="11905"/>
                    <a:pt x="18437" y="11833"/>
                  </a:cubicBezTo>
                  <a:cubicBezTo>
                    <a:pt x="17522" y="11221"/>
                    <a:pt x="19384" y="10005"/>
                    <a:pt x="19833" y="9549"/>
                  </a:cubicBezTo>
                  <a:cubicBezTo>
                    <a:pt x="23002" y="6337"/>
                    <a:pt x="23820" y="5574"/>
                    <a:pt x="27592" y="0"/>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
            <p:cNvSpPr/>
            <p:nvPr/>
          </p:nvSpPr>
          <p:spPr>
            <a:xfrm>
              <a:off x="6674826" y="813050"/>
              <a:ext cx="1152934" cy="900410"/>
            </a:xfrm>
            <a:custGeom>
              <a:avLst/>
              <a:gdLst/>
              <a:ahLst/>
              <a:cxnLst/>
              <a:rect l="l" t="t" r="r" b="b"/>
              <a:pathLst>
                <a:path w="36032" h="28140" extrusionOk="0">
                  <a:moveTo>
                    <a:pt x="22174" y="5163"/>
                  </a:moveTo>
                  <a:cubicBezTo>
                    <a:pt x="24160" y="3616"/>
                    <a:pt x="26183" y="2081"/>
                    <a:pt x="27592" y="0"/>
                  </a:cubicBezTo>
                  <a:cubicBezTo>
                    <a:pt x="23820" y="5574"/>
                    <a:pt x="23002" y="6337"/>
                    <a:pt x="19833" y="9549"/>
                  </a:cubicBezTo>
                  <a:cubicBezTo>
                    <a:pt x="19384" y="10005"/>
                    <a:pt x="17522" y="11221"/>
                    <a:pt x="18437" y="11833"/>
                  </a:cubicBezTo>
                  <a:cubicBezTo>
                    <a:pt x="19164" y="12322"/>
                    <a:pt x="21139" y="10929"/>
                    <a:pt x="21721" y="10605"/>
                  </a:cubicBezTo>
                  <a:cubicBezTo>
                    <a:pt x="21097" y="11080"/>
                    <a:pt x="18494" y="13220"/>
                    <a:pt x="19876" y="13864"/>
                  </a:cubicBezTo>
                  <a:cubicBezTo>
                    <a:pt x="21345" y="14545"/>
                    <a:pt x="24870" y="11803"/>
                    <a:pt x="26047" y="11013"/>
                  </a:cubicBezTo>
                  <a:cubicBezTo>
                    <a:pt x="25417" y="11472"/>
                    <a:pt x="23124" y="13272"/>
                    <a:pt x="25121" y="13254"/>
                  </a:cubicBezTo>
                  <a:cubicBezTo>
                    <a:pt x="26578" y="13239"/>
                    <a:pt x="28509" y="11532"/>
                    <a:pt x="29622" y="10781"/>
                  </a:cubicBezTo>
                  <a:cubicBezTo>
                    <a:pt x="32687" y="8700"/>
                    <a:pt x="33042" y="8084"/>
                    <a:pt x="36032" y="5894"/>
                  </a:cubicBezTo>
                  <a:cubicBezTo>
                    <a:pt x="29902" y="12325"/>
                    <a:pt x="23764" y="19025"/>
                    <a:pt x="16431" y="24116"/>
                  </a:cubicBezTo>
                  <a:cubicBezTo>
                    <a:pt x="14304" y="25594"/>
                    <a:pt x="11850" y="27126"/>
                    <a:pt x="9252" y="28140"/>
                  </a:cubicBezTo>
                  <a:cubicBezTo>
                    <a:pt x="15424" y="24804"/>
                    <a:pt x="19279" y="18041"/>
                    <a:pt x="13004" y="13970"/>
                  </a:cubicBezTo>
                  <a:cubicBezTo>
                    <a:pt x="7995" y="10721"/>
                    <a:pt x="4160" y="11508"/>
                    <a:pt x="1" y="14983"/>
                  </a:cubicBezTo>
                  <a:cubicBezTo>
                    <a:pt x="924" y="13858"/>
                    <a:pt x="1935" y="12826"/>
                    <a:pt x="2909" y="11903"/>
                  </a:cubicBezTo>
                  <a:cubicBezTo>
                    <a:pt x="7593" y="7466"/>
                    <a:pt x="13195" y="4076"/>
                    <a:pt x="18637" y="664"/>
                  </a:cubicBezTo>
                  <a:cubicBezTo>
                    <a:pt x="16494" y="2880"/>
                    <a:pt x="13436" y="5520"/>
                    <a:pt x="12576" y="8546"/>
                  </a:cubicBezTo>
                  <a:cubicBezTo>
                    <a:pt x="12052" y="10389"/>
                    <a:pt x="13593" y="10155"/>
                    <a:pt x="14892" y="9662"/>
                  </a:cubicBezTo>
                  <a:cubicBezTo>
                    <a:pt x="17529" y="8660"/>
                    <a:pt x="19966" y="6880"/>
                    <a:pt x="22174" y="516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
            <p:cNvSpPr/>
            <p:nvPr/>
          </p:nvSpPr>
          <p:spPr>
            <a:xfrm>
              <a:off x="7487268" y="1165373"/>
              <a:ext cx="21022" cy="16575"/>
            </a:xfrm>
            <a:custGeom>
              <a:avLst/>
              <a:gdLst/>
              <a:ahLst/>
              <a:cxnLst/>
              <a:rect l="l" t="t" r="r" b="b"/>
              <a:pathLst>
                <a:path w="657" h="518" extrusionOk="0">
                  <a:moveTo>
                    <a:pt x="656" y="1"/>
                  </a:moveTo>
                  <a:cubicBezTo>
                    <a:pt x="503" y="105"/>
                    <a:pt x="306" y="244"/>
                    <a:pt x="81" y="402"/>
                  </a:cubicBezTo>
                  <a:cubicBezTo>
                    <a:pt x="54" y="441"/>
                    <a:pt x="27" y="479"/>
                    <a:pt x="0" y="518"/>
                  </a:cubicBezTo>
                  <a:cubicBezTo>
                    <a:pt x="261" y="297"/>
                    <a:pt x="506" y="111"/>
                    <a:pt x="656" y="1"/>
                  </a:cubicBezTo>
                  <a:close/>
                </a:path>
              </a:pathLst>
            </a:custGeom>
            <a:solidFill>
              <a:srgbClr val="7C5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
            <p:cNvSpPr/>
            <p:nvPr/>
          </p:nvSpPr>
          <p:spPr>
            <a:xfrm>
              <a:off x="6674826" y="1120257"/>
              <a:ext cx="710249" cy="593202"/>
            </a:xfrm>
            <a:custGeom>
              <a:avLst/>
              <a:gdLst/>
              <a:ahLst/>
              <a:cxnLst/>
              <a:rect l="l" t="t" r="r" b="b"/>
              <a:pathLst>
                <a:path w="22197" h="18539" extrusionOk="0">
                  <a:moveTo>
                    <a:pt x="8863" y="1"/>
                  </a:moveTo>
                  <a:cubicBezTo>
                    <a:pt x="7282" y="1"/>
                    <a:pt x="5437" y="523"/>
                    <a:pt x="3402" y="1848"/>
                  </a:cubicBezTo>
                  <a:cubicBezTo>
                    <a:pt x="3237" y="1999"/>
                    <a:pt x="3071" y="2148"/>
                    <a:pt x="2909" y="2302"/>
                  </a:cubicBezTo>
                  <a:cubicBezTo>
                    <a:pt x="1935" y="3225"/>
                    <a:pt x="924" y="4256"/>
                    <a:pt x="1" y="5382"/>
                  </a:cubicBezTo>
                  <a:cubicBezTo>
                    <a:pt x="2356" y="3415"/>
                    <a:pt x="4606" y="2309"/>
                    <a:pt x="7025" y="2309"/>
                  </a:cubicBezTo>
                  <a:cubicBezTo>
                    <a:pt x="8878" y="2309"/>
                    <a:pt x="10831" y="2958"/>
                    <a:pt x="13004" y="4368"/>
                  </a:cubicBezTo>
                  <a:cubicBezTo>
                    <a:pt x="19279" y="8440"/>
                    <a:pt x="15424" y="15203"/>
                    <a:pt x="9252" y="18539"/>
                  </a:cubicBezTo>
                  <a:cubicBezTo>
                    <a:pt x="11850" y="17525"/>
                    <a:pt x="14305" y="15993"/>
                    <a:pt x="16431" y="14515"/>
                  </a:cubicBezTo>
                  <a:cubicBezTo>
                    <a:pt x="17252" y="13945"/>
                    <a:pt x="18056" y="13352"/>
                    <a:pt x="18849" y="12743"/>
                  </a:cubicBezTo>
                  <a:cubicBezTo>
                    <a:pt x="19313" y="11867"/>
                    <a:pt x="22196" y="5309"/>
                    <a:pt x="15230" y="5309"/>
                  </a:cubicBezTo>
                  <a:cubicBezTo>
                    <a:pt x="15036" y="5309"/>
                    <a:pt x="14834" y="5314"/>
                    <a:pt x="14625" y="5324"/>
                  </a:cubicBezTo>
                  <a:cubicBezTo>
                    <a:pt x="15053" y="3178"/>
                    <a:pt x="12763" y="1"/>
                    <a:pt x="88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
            <p:cNvSpPr/>
            <p:nvPr/>
          </p:nvSpPr>
          <p:spPr>
            <a:xfrm>
              <a:off x="7494275" y="781949"/>
              <a:ext cx="276522" cy="317607"/>
            </a:xfrm>
            <a:custGeom>
              <a:avLst/>
              <a:gdLst/>
              <a:ahLst/>
              <a:cxnLst/>
              <a:rect l="l" t="t" r="r" b="b"/>
              <a:pathLst>
                <a:path w="8642" h="9926" extrusionOk="0">
                  <a:moveTo>
                    <a:pt x="8641" y="0"/>
                  </a:moveTo>
                  <a:cubicBezTo>
                    <a:pt x="8579" y="142"/>
                    <a:pt x="7544" y="2453"/>
                    <a:pt x="4512" y="5087"/>
                  </a:cubicBezTo>
                  <a:cubicBezTo>
                    <a:pt x="1385" y="7803"/>
                    <a:pt x="1" y="8337"/>
                    <a:pt x="395" y="9569"/>
                  </a:cubicBezTo>
                  <a:cubicBezTo>
                    <a:pt x="472" y="9809"/>
                    <a:pt x="670" y="9926"/>
                    <a:pt x="957" y="9926"/>
                  </a:cubicBezTo>
                  <a:cubicBezTo>
                    <a:pt x="2574" y="9926"/>
                    <a:pt x="7021" y="6234"/>
                    <a:pt x="8641" y="0"/>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
            <p:cNvSpPr/>
            <p:nvPr/>
          </p:nvSpPr>
          <p:spPr>
            <a:xfrm>
              <a:off x="7494275" y="781949"/>
              <a:ext cx="276522" cy="357092"/>
            </a:xfrm>
            <a:custGeom>
              <a:avLst/>
              <a:gdLst/>
              <a:ahLst/>
              <a:cxnLst/>
              <a:rect l="l" t="t" r="r" b="b"/>
              <a:pathLst>
                <a:path w="8642" h="11160" extrusionOk="0">
                  <a:moveTo>
                    <a:pt x="4512" y="5087"/>
                  </a:moveTo>
                  <a:cubicBezTo>
                    <a:pt x="7544" y="2453"/>
                    <a:pt x="8579" y="142"/>
                    <a:pt x="8641" y="0"/>
                  </a:cubicBezTo>
                  <a:cubicBezTo>
                    <a:pt x="6733" y="7343"/>
                    <a:pt x="902" y="11159"/>
                    <a:pt x="395" y="9569"/>
                  </a:cubicBezTo>
                  <a:cubicBezTo>
                    <a:pt x="1" y="8337"/>
                    <a:pt x="1385" y="7803"/>
                    <a:pt x="4512" y="508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
            <p:cNvSpPr/>
            <p:nvPr/>
          </p:nvSpPr>
          <p:spPr>
            <a:xfrm>
              <a:off x="7129763" y="813146"/>
              <a:ext cx="260492" cy="241293"/>
            </a:xfrm>
            <a:custGeom>
              <a:avLst/>
              <a:gdLst/>
              <a:ahLst/>
              <a:cxnLst/>
              <a:rect l="l" t="t" r="r" b="b"/>
              <a:pathLst>
                <a:path w="8141" h="7541" extrusionOk="0">
                  <a:moveTo>
                    <a:pt x="8141" y="1"/>
                  </a:moveTo>
                  <a:cubicBezTo>
                    <a:pt x="8011" y="145"/>
                    <a:pt x="3890" y="4766"/>
                    <a:pt x="1513" y="6096"/>
                  </a:cubicBezTo>
                  <a:cubicBezTo>
                    <a:pt x="27" y="6928"/>
                    <a:pt x="1" y="7540"/>
                    <a:pt x="637" y="7540"/>
                  </a:cubicBezTo>
                  <a:cubicBezTo>
                    <a:pt x="1036" y="7540"/>
                    <a:pt x="1693" y="7301"/>
                    <a:pt x="2416" y="6726"/>
                  </a:cubicBezTo>
                  <a:cubicBezTo>
                    <a:pt x="4294" y="5231"/>
                    <a:pt x="6554" y="2853"/>
                    <a:pt x="8141" y="1"/>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
            <p:cNvSpPr/>
            <p:nvPr/>
          </p:nvSpPr>
          <p:spPr>
            <a:xfrm>
              <a:off x="7100869" y="813146"/>
              <a:ext cx="289385" cy="263019"/>
            </a:xfrm>
            <a:custGeom>
              <a:avLst/>
              <a:gdLst/>
              <a:ahLst/>
              <a:cxnLst/>
              <a:rect l="l" t="t" r="r" b="b"/>
              <a:pathLst>
                <a:path w="9044" h="8220" extrusionOk="0">
                  <a:moveTo>
                    <a:pt x="2416" y="6096"/>
                  </a:moveTo>
                  <a:cubicBezTo>
                    <a:pt x="4793" y="4766"/>
                    <a:pt x="8914" y="145"/>
                    <a:pt x="9044" y="1"/>
                  </a:cubicBezTo>
                  <a:cubicBezTo>
                    <a:pt x="7457" y="2853"/>
                    <a:pt x="5197" y="5231"/>
                    <a:pt x="3319" y="6726"/>
                  </a:cubicBezTo>
                  <a:cubicBezTo>
                    <a:pt x="1442" y="8220"/>
                    <a:pt x="1" y="7449"/>
                    <a:pt x="2416" y="609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
            <p:cNvSpPr/>
            <p:nvPr/>
          </p:nvSpPr>
          <p:spPr>
            <a:xfrm>
              <a:off x="6601521" y="1308721"/>
              <a:ext cx="463900" cy="414240"/>
            </a:xfrm>
            <a:custGeom>
              <a:avLst/>
              <a:gdLst/>
              <a:ahLst/>
              <a:cxnLst/>
              <a:rect l="l" t="t" r="r" b="b"/>
              <a:pathLst>
                <a:path w="14498" h="12946" extrusionOk="0">
                  <a:moveTo>
                    <a:pt x="9596" y="1"/>
                  </a:moveTo>
                  <a:cubicBezTo>
                    <a:pt x="8276" y="1"/>
                    <a:pt x="2998" y="576"/>
                    <a:pt x="1524" y="2992"/>
                  </a:cubicBezTo>
                  <a:cubicBezTo>
                    <a:pt x="1" y="5489"/>
                    <a:pt x="507" y="11897"/>
                    <a:pt x="3812" y="12784"/>
                  </a:cubicBezTo>
                  <a:cubicBezTo>
                    <a:pt x="4221" y="12894"/>
                    <a:pt x="4651" y="12945"/>
                    <a:pt x="5095" y="12945"/>
                  </a:cubicBezTo>
                  <a:cubicBezTo>
                    <a:pt x="8269" y="12945"/>
                    <a:pt x="12107" y="10318"/>
                    <a:pt x="13456" y="7689"/>
                  </a:cubicBezTo>
                  <a:cubicBezTo>
                    <a:pt x="14498" y="5657"/>
                    <a:pt x="12990" y="1"/>
                    <a:pt x="95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
            <p:cNvSpPr/>
            <p:nvPr/>
          </p:nvSpPr>
          <p:spPr>
            <a:xfrm>
              <a:off x="6693324" y="1514623"/>
              <a:ext cx="131635" cy="112335"/>
            </a:xfrm>
            <a:custGeom>
              <a:avLst/>
              <a:gdLst/>
              <a:ahLst/>
              <a:cxnLst/>
              <a:rect l="l" t="t" r="r" b="b"/>
              <a:pathLst>
                <a:path w="3799" h="3242" extrusionOk="0">
                  <a:moveTo>
                    <a:pt x="2607" y="0"/>
                  </a:moveTo>
                  <a:cubicBezTo>
                    <a:pt x="1720" y="0"/>
                    <a:pt x="0" y="754"/>
                    <a:pt x="28" y="1956"/>
                  </a:cubicBezTo>
                  <a:cubicBezTo>
                    <a:pt x="42" y="2534"/>
                    <a:pt x="1036" y="3241"/>
                    <a:pt x="2002" y="3241"/>
                  </a:cubicBezTo>
                  <a:cubicBezTo>
                    <a:pt x="2373" y="3241"/>
                    <a:pt x="2739" y="3137"/>
                    <a:pt x="3045" y="2882"/>
                  </a:cubicBezTo>
                  <a:cubicBezTo>
                    <a:pt x="3664" y="2364"/>
                    <a:pt x="3798" y="777"/>
                    <a:pt x="3045" y="113"/>
                  </a:cubicBezTo>
                  <a:cubicBezTo>
                    <a:pt x="2958" y="37"/>
                    <a:pt x="2803" y="0"/>
                    <a:pt x="26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
            <p:cNvSpPr/>
            <p:nvPr/>
          </p:nvSpPr>
          <p:spPr>
            <a:xfrm>
              <a:off x="6929748" y="1502977"/>
              <a:ext cx="101272" cy="86553"/>
            </a:xfrm>
            <a:custGeom>
              <a:avLst/>
              <a:gdLst/>
              <a:ahLst/>
              <a:cxnLst/>
              <a:rect l="l" t="t" r="r" b="b"/>
              <a:pathLst>
                <a:path w="3165" h="2705" extrusionOk="0">
                  <a:moveTo>
                    <a:pt x="1645" y="1"/>
                  </a:moveTo>
                  <a:cubicBezTo>
                    <a:pt x="1114" y="1"/>
                    <a:pt x="536" y="208"/>
                    <a:pt x="279" y="727"/>
                  </a:cubicBezTo>
                  <a:cubicBezTo>
                    <a:pt x="1" y="1287"/>
                    <a:pt x="399" y="2456"/>
                    <a:pt x="1140" y="2693"/>
                  </a:cubicBezTo>
                  <a:cubicBezTo>
                    <a:pt x="1164" y="2700"/>
                    <a:pt x="1191" y="2704"/>
                    <a:pt x="1221" y="2704"/>
                  </a:cubicBezTo>
                  <a:cubicBezTo>
                    <a:pt x="1768" y="2704"/>
                    <a:pt x="3164" y="1423"/>
                    <a:pt x="2708" y="444"/>
                  </a:cubicBezTo>
                  <a:cubicBezTo>
                    <a:pt x="2582" y="175"/>
                    <a:pt x="2133" y="1"/>
                    <a:pt x="16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
            <p:cNvSpPr/>
            <p:nvPr/>
          </p:nvSpPr>
          <p:spPr>
            <a:xfrm>
              <a:off x="6798847" y="1361997"/>
              <a:ext cx="65339" cy="59995"/>
            </a:xfrm>
            <a:custGeom>
              <a:avLst/>
              <a:gdLst/>
              <a:ahLst/>
              <a:cxnLst/>
              <a:rect l="l" t="t" r="r" b="b"/>
              <a:pathLst>
                <a:path w="2042" h="1875" extrusionOk="0">
                  <a:moveTo>
                    <a:pt x="1060" y="1"/>
                  </a:moveTo>
                  <a:cubicBezTo>
                    <a:pt x="645" y="1"/>
                    <a:pt x="1" y="844"/>
                    <a:pt x="363" y="1469"/>
                  </a:cubicBezTo>
                  <a:cubicBezTo>
                    <a:pt x="501" y="1704"/>
                    <a:pt x="888" y="1874"/>
                    <a:pt x="1253" y="1874"/>
                  </a:cubicBezTo>
                  <a:cubicBezTo>
                    <a:pt x="1450" y="1874"/>
                    <a:pt x="1641" y="1825"/>
                    <a:pt x="1783" y="1710"/>
                  </a:cubicBezTo>
                  <a:cubicBezTo>
                    <a:pt x="2041" y="1500"/>
                    <a:pt x="1855" y="114"/>
                    <a:pt x="1102" y="4"/>
                  </a:cubicBezTo>
                  <a:cubicBezTo>
                    <a:pt x="1088" y="2"/>
                    <a:pt x="1074" y="1"/>
                    <a:pt x="10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
            <p:cNvSpPr/>
            <p:nvPr/>
          </p:nvSpPr>
          <p:spPr>
            <a:xfrm>
              <a:off x="7311091" y="1427591"/>
              <a:ext cx="360612" cy="249964"/>
            </a:xfrm>
            <a:custGeom>
              <a:avLst/>
              <a:gdLst/>
              <a:ahLst/>
              <a:cxnLst/>
              <a:rect l="l" t="t" r="r" b="b"/>
              <a:pathLst>
                <a:path w="11270" h="7812" extrusionOk="0">
                  <a:moveTo>
                    <a:pt x="6980" y="1"/>
                  </a:moveTo>
                  <a:cubicBezTo>
                    <a:pt x="5445" y="1"/>
                    <a:pt x="4023" y="1137"/>
                    <a:pt x="2476" y="2587"/>
                  </a:cubicBezTo>
                  <a:cubicBezTo>
                    <a:pt x="1227" y="4336"/>
                    <a:pt x="0" y="7352"/>
                    <a:pt x="3109" y="7757"/>
                  </a:cubicBezTo>
                  <a:cubicBezTo>
                    <a:pt x="3395" y="7794"/>
                    <a:pt x="3683" y="7812"/>
                    <a:pt x="3973" y="7812"/>
                  </a:cubicBezTo>
                  <a:cubicBezTo>
                    <a:pt x="5215" y="7812"/>
                    <a:pt x="6495" y="7487"/>
                    <a:pt x="7740" y="6976"/>
                  </a:cubicBezTo>
                  <a:cubicBezTo>
                    <a:pt x="11019" y="4774"/>
                    <a:pt x="11269" y="1288"/>
                    <a:pt x="8017" y="176"/>
                  </a:cubicBezTo>
                  <a:cubicBezTo>
                    <a:pt x="7664" y="56"/>
                    <a:pt x="7319" y="1"/>
                    <a:pt x="6980" y="1"/>
                  </a:cubicBezTo>
                  <a:close/>
                </a:path>
              </a:pathLst>
            </a:custGeom>
            <a:solidFill>
              <a:schemeClr val="accent2"/>
            </a:solidFill>
            <a:ln>
              <a:noFill/>
            </a:ln>
          </p:spPr>
          <p:txBody>
            <a:bodyPr spcFirstLastPara="1" wrap="square" lIns="91450"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
            <p:cNvSpPr/>
            <p:nvPr/>
          </p:nvSpPr>
          <p:spPr>
            <a:xfrm>
              <a:off x="7420937" y="1427591"/>
              <a:ext cx="242125" cy="184050"/>
            </a:xfrm>
            <a:custGeom>
              <a:avLst/>
              <a:gdLst/>
              <a:ahLst/>
              <a:cxnLst/>
              <a:rect l="l" t="t" r="r" b="b"/>
              <a:pathLst>
                <a:path w="7567" h="5752" extrusionOk="0">
                  <a:moveTo>
                    <a:pt x="3548" y="1"/>
                  </a:moveTo>
                  <a:cubicBezTo>
                    <a:pt x="2334" y="1"/>
                    <a:pt x="1190" y="712"/>
                    <a:pt x="1" y="1726"/>
                  </a:cubicBezTo>
                  <a:cubicBezTo>
                    <a:pt x="626" y="1460"/>
                    <a:pt x="1281" y="1313"/>
                    <a:pt x="1932" y="1313"/>
                  </a:cubicBezTo>
                  <a:cubicBezTo>
                    <a:pt x="2741" y="1313"/>
                    <a:pt x="3545" y="1541"/>
                    <a:pt x="4276" y="2053"/>
                  </a:cubicBezTo>
                  <a:cubicBezTo>
                    <a:pt x="5651" y="3015"/>
                    <a:pt x="5959" y="4352"/>
                    <a:pt x="5718" y="5751"/>
                  </a:cubicBezTo>
                  <a:cubicBezTo>
                    <a:pt x="7567" y="3652"/>
                    <a:pt x="7280" y="1097"/>
                    <a:pt x="4584" y="176"/>
                  </a:cubicBezTo>
                  <a:cubicBezTo>
                    <a:pt x="4232" y="56"/>
                    <a:pt x="3887" y="1"/>
                    <a:pt x="35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
            <p:cNvSpPr/>
            <p:nvPr/>
          </p:nvSpPr>
          <p:spPr>
            <a:xfrm>
              <a:off x="7390284" y="1136543"/>
              <a:ext cx="621231" cy="514264"/>
            </a:xfrm>
            <a:custGeom>
              <a:avLst/>
              <a:gdLst/>
              <a:ahLst/>
              <a:cxnLst/>
              <a:rect l="l" t="t" r="r" b="b"/>
              <a:pathLst>
                <a:path w="19415" h="16072" extrusionOk="0">
                  <a:moveTo>
                    <a:pt x="19414" y="0"/>
                  </a:moveTo>
                  <a:lnTo>
                    <a:pt x="19414" y="0"/>
                  </a:lnTo>
                  <a:cubicBezTo>
                    <a:pt x="18817" y="670"/>
                    <a:pt x="14041" y="6290"/>
                    <a:pt x="12103" y="6290"/>
                  </a:cubicBezTo>
                  <a:cubicBezTo>
                    <a:pt x="11838" y="6290"/>
                    <a:pt x="11626" y="6184"/>
                    <a:pt x="11485" y="5946"/>
                  </a:cubicBezTo>
                  <a:cubicBezTo>
                    <a:pt x="10606" y="4456"/>
                    <a:pt x="13438" y="2610"/>
                    <a:pt x="14474" y="2218"/>
                  </a:cubicBezTo>
                  <a:lnTo>
                    <a:pt x="14474" y="2218"/>
                  </a:lnTo>
                  <a:cubicBezTo>
                    <a:pt x="8872" y="2990"/>
                    <a:pt x="3226" y="7171"/>
                    <a:pt x="1" y="11682"/>
                  </a:cubicBezTo>
                  <a:cubicBezTo>
                    <a:pt x="1547" y="10233"/>
                    <a:pt x="2970" y="9096"/>
                    <a:pt x="4504" y="9096"/>
                  </a:cubicBezTo>
                  <a:cubicBezTo>
                    <a:pt x="4844" y="9096"/>
                    <a:pt x="5189" y="9152"/>
                    <a:pt x="5542" y="9272"/>
                  </a:cubicBezTo>
                  <a:cubicBezTo>
                    <a:pt x="8794" y="10383"/>
                    <a:pt x="8544" y="13870"/>
                    <a:pt x="5265" y="16071"/>
                  </a:cubicBezTo>
                  <a:cubicBezTo>
                    <a:pt x="7409" y="15191"/>
                    <a:pt x="9439" y="13761"/>
                    <a:pt x="10963" y="12497"/>
                  </a:cubicBezTo>
                  <a:cubicBezTo>
                    <a:pt x="14983" y="9164"/>
                    <a:pt x="17335" y="4691"/>
                    <a:pt x="19414" y="0"/>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
            <p:cNvSpPr/>
            <p:nvPr/>
          </p:nvSpPr>
          <p:spPr>
            <a:xfrm>
              <a:off x="7390284" y="1136543"/>
              <a:ext cx="621231" cy="514264"/>
            </a:xfrm>
            <a:custGeom>
              <a:avLst/>
              <a:gdLst/>
              <a:ahLst/>
              <a:cxnLst/>
              <a:rect l="l" t="t" r="r" b="b"/>
              <a:pathLst>
                <a:path w="19415" h="16072" extrusionOk="0">
                  <a:moveTo>
                    <a:pt x="11485" y="5946"/>
                  </a:moveTo>
                  <a:cubicBezTo>
                    <a:pt x="12655" y="7922"/>
                    <a:pt x="18735" y="761"/>
                    <a:pt x="19414" y="0"/>
                  </a:cubicBezTo>
                  <a:cubicBezTo>
                    <a:pt x="17335" y="4691"/>
                    <a:pt x="14983" y="9164"/>
                    <a:pt x="10963" y="12497"/>
                  </a:cubicBezTo>
                  <a:cubicBezTo>
                    <a:pt x="9439" y="13761"/>
                    <a:pt x="7409" y="15191"/>
                    <a:pt x="5265" y="16071"/>
                  </a:cubicBezTo>
                  <a:cubicBezTo>
                    <a:pt x="8544" y="13870"/>
                    <a:pt x="8794" y="10383"/>
                    <a:pt x="5542" y="9272"/>
                  </a:cubicBezTo>
                  <a:cubicBezTo>
                    <a:pt x="3593" y="8609"/>
                    <a:pt x="1889" y="9912"/>
                    <a:pt x="1" y="11682"/>
                  </a:cubicBezTo>
                  <a:cubicBezTo>
                    <a:pt x="3226" y="7171"/>
                    <a:pt x="8872" y="2990"/>
                    <a:pt x="14474" y="2218"/>
                  </a:cubicBezTo>
                  <a:cubicBezTo>
                    <a:pt x="13438" y="2610"/>
                    <a:pt x="10606" y="4456"/>
                    <a:pt x="11485" y="59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
            <p:cNvSpPr/>
            <p:nvPr/>
          </p:nvSpPr>
          <p:spPr>
            <a:xfrm>
              <a:off x="7390284" y="1361069"/>
              <a:ext cx="416063" cy="289769"/>
            </a:xfrm>
            <a:custGeom>
              <a:avLst/>
              <a:gdLst/>
              <a:ahLst/>
              <a:cxnLst/>
              <a:rect l="l" t="t" r="r" b="b"/>
              <a:pathLst>
                <a:path w="13003" h="9056" extrusionOk="0">
                  <a:moveTo>
                    <a:pt x="5858" y="0"/>
                  </a:moveTo>
                  <a:cubicBezTo>
                    <a:pt x="5324" y="0"/>
                    <a:pt x="4669" y="129"/>
                    <a:pt x="3871" y="441"/>
                  </a:cubicBezTo>
                  <a:cubicBezTo>
                    <a:pt x="2379" y="1742"/>
                    <a:pt x="1059" y="3186"/>
                    <a:pt x="1" y="4666"/>
                  </a:cubicBezTo>
                  <a:cubicBezTo>
                    <a:pt x="1548" y="3216"/>
                    <a:pt x="2970" y="2080"/>
                    <a:pt x="4505" y="2080"/>
                  </a:cubicBezTo>
                  <a:cubicBezTo>
                    <a:pt x="4844" y="2080"/>
                    <a:pt x="5189" y="2135"/>
                    <a:pt x="5542" y="2255"/>
                  </a:cubicBezTo>
                  <a:cubicBezTo>
                    <a:pt x="8794" y="3367"/>
                    <a:pt x="8544" y="6853"/>
                    <a:pt x="5265" y="9055"/>
                  </a:cubicBezTo>
                  <a:cubicBezTo>
                    <a:pt x="7409" y="8174"/>
                    <a:pt x="9439" y="6744"/>
                    <a:pt x="10963" y="5480"/>
                  </a:cubicBezTo>
                  <a:cubicBezTo>
                    <a:pt x="11684" y="4881"/>
                    <a:pt x="12366" y="4236"/>
                    <a:pt x="13003" y="3548"/>
                  </a:cubicBezTo>
                  <a:cubicBezTo>
                    <a:pt x="12656" y="2531"/>
                    <a:pt x="11423" y="1863"/>
                    <a:pt x="10130" y="1863"/>
                  </a:cubicBezTo>
                  <a:cubicBezTo>
                    <a:pt x="9368" y="1863"/>
                    <a:pt x="8585" y="2095"/>
                    <a:pt x="7950" y="2624"/>
                  </a:cubicBezTo>
                  <a:cubicBezTo>
                    <a:pt x="8189" y="1906"/>
                    <a:pt x="7914" y="0"/>
                    <a:pt x="585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
            <p:cNvSpPr/>
            <p:nvPr/>
          </p:nvSpPr>
          <p:spPr>
            <a:xfrm>
              <a:off x="7367278" y="1493250"/>
              <a:ext cx="228238" cy="156052"/>
            </a:xfrm>
            <a:custGeom>
              <a:avLst/>
              <a:gdLst/>
              <a:ahLst/>
              <a:cxnLst/>
              <a:rect l="l" t="t" r="r" b="b"/>
              <a:pathLst>
                <a:path w="7133" h="4877" extrusionOk="0">
                  <a:moveTo>
                    <a:pt x="4319" y="0"/>
                  </a:moveTo>
                  <a:cubicBezTo>
                    <a:pt x="3012" y="0"/>
                    <a:pt x="900" y="1307"/>
                    <a:pt x="397" y="3017"/>
                  </a:cubicBezTo>
                  <a:cubicBezTo>
                    <a:pt x="0" y="4366"/>
                    <a:pt x="1266" y="4876"/>
                    <a:pt x="2753" y="4876"/>
                  </a:cubicBezTo>
                  <a:cubicBezTo>
                    <a:pt x="4357" y="4876"/>
                    <a:pt x="6218" y="4283"/>
                    <a:pt x="6531" y="3507"/>
                  </a:cubicBezTo>
                  <a:cubicBezTo>
                    <a:pt x="7133" y="2012"/>
                    <a:pt x="5626" y="0"/>
                    <a:pt x="43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
            <p:cNvSpPr/>
            <p:nvPr/>
          </p:nvSpPr>
          <p:spPr>
            <a:xfrm>
              <a:off x="7402571" y="1558652"/>
              <a:ext cx="65371" cy="59963"/>
            </a:xfrm>
            <a:custGeom>
              <a:avLst/>
              <a:gdLst/>
              <a:ahLst/>
              <a:cxnLst/>
              <a:rect l="l" t="t" r="r" b="b"/>
              <a:pathLst>
                <a:path w="2043" h="1874" extrusionOk="0">
                  <a:moveTo>
                    <a:pt x="1062" y="1"/>
                  </a:moveTo>
                  <a:cubicBezTo>
                    <a:pt x="647" y="1"/>
                    <a:pt x="1" y="845"/>
                    <a:pt x="365" y="1468"/>
                  </a:cubicBezTo>
                  <a:cubicBezTo>
                    <a:pt x="503" y="1704"/>
                    <a:pt x="889" y="1874"/>
                    <a:pt x="1255" y="1874"/>
                  </a:cubicBezTo>
                  <a:cubicBezTo>
                    <a:pt x="1451" y="1874"/>
                    <a:pt x="1642" y="1824"/>
                    <a:pt x="1784" y="1709"/>
                  </a:cubicBezTo>
                  <a:cubicBezTo>
                    <a:pt x="2043" y="1501"/>
                    <a:pt x="1857" y="114"/>
                    <a:pt x="1102" y="4"/>
                  </a:cubicBezTo>
                  <a:cubicBezTo>
                    <a:pt x="1089" y="2"/>
                    <a:pt x="1075" y="1"/>
                    <a:pt x="10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
            <p:cNvSpPr/>
            <p:nvPr/>
          </p:nvSpPr>
          <p:spPr>
            <a:xfrm>
              <a:off x="7459750" y="1524991"/>
              <a:ext cx="27870" cy="23742"/>
            </a:xfrm>
            <a:custGeom>
              <a:avLst/>
              <a:gdLst/>
              <a:ahLst/>
              <a:cxnLst/>
              <a:rect l="l" t="t" r="r" b="b"/>
              <a:pathLst>
                <a:path w="871" h="742" extrusionOk="0">
                  <a:moveTo>
                    <a:pt x="556" y="1"/>
                  </a:moveTo>
                  <a:cubicBezTo>
                    <a:pt x="398" y="1"/>
                    <a:pt x="1" y="317"/>
                    <a:pt x="103" y="593"/>
                  </a:cubicBezTo>
                  <a:cubicBezTo>
                    <a:pt x="136" y="679"/>
                    <a:pt x="281" y="741"/>
                    <a:pt x="434" y="741"/>
                  </a:cubicBezTo>
                  <a:cubicBezTo>
                    <a:pt x="568" y="741"/>
                    <a:pt x="708" y="693"/>
                    <a:pt x="782" y="569"/>
                  </a:cubicBezTo>
                  <a:cubicBezTo>
                    <a:pt x="871" y="420"/>
                    <a:pt x="788" y="88"/>
                    <a:pt x="587" y="6"/>
                  </a:cubicBezTo>
                  <a:cubicBezTo>
                    <a:pt x="578" y="2"/>
                    <a:pt x="568" y="1"/>
                    <a:pt x="5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8" name="Google Shape;658;p1"/>
          <p:cNvSpPr txBox="1">
            <a:spLocks noGrp="1"/>
          </p:cNvSpPr>
          <p:nvPr>
            <p:ph type="title" idx="4294967295"/>
          </p:nvPr>
        </p:nvSpPr>
        <p:spPr>
          <a:xfrm>
            <a:off x="691400" y="2876900"/>
            <a:ext cx="4244700" cy="72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solidFill>
                  <a:schemeClr val="accent4"/>
                </a:solidFill>
              </a:rPr>
              <a:t>Summer 2023</a:t>
            </a:r>
            <a:endParaRPr>
              <a:solidFill>
                <a:schemeClr val="accent4"/>
              </a:solidFill>
            </a:endParaRPr>
          </a:p>
        </p:txBody>
      </p:sp>
      <p:sp>
        <p:nvSpPr>
          <p:cNvPr id="659" name="Google Shape;659;p1"/>
          <p:cNvSpPr txBox="1">
            <a:spLocks noGrp="1"/>
          </p:cNvSpPr>
          <p:nvPr>
            <p:ph type="title" idx="4294967295"/>
          </p:nvPr>
        </p:nvSpPr>
        <p:spPr>
          <a:xfrm>
            <a:off x="642500" y="3295100"/>
            <a:ext cx="4442400" cy="84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solidFill>
                  <a:schemeClr val="accent3"/>
                </a:solidFill>
              </a:rPr>
              <a:t>Course: CSE499B</a:t>
            </a:r>
            <a:endParaRPr sz="3600">
              <a:solidFill>
                <a:schemeClr val="accent2"/>
              </a:solidFill>
            </a:endParaRPr>
          </a:p>
        </p:txBody>
      </p:sp>
      <p:sp>
        <p:nvSpPr>
          <p:cNvPr id="660" name="Google Shape;660;p1"/>
          <p:cNvSpPr txBox="1">
            <a:spLocks noGrp="1"/>
          </p:cNvSpPr>
          <p:nvPr>
            <p:ph type="title" idx="4294967295"/>
          </p:nvPr>
        </p:nvSpPr>
        <p:spPr>
          <a:xfrm>
            <a:off x="-735250" y="341163"/>
            <a:ext cx="7350300" cy="84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2400">
                <a:solidFill>
                  <a:schemeClr val="accent2"/>
                </a:solidFill>
              </a:rPr>
              <a:t>FINAL PRESENTATION</a:t>
            </a:r>
            <a:endParaRPr sz="24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24ec81c3ac6_0_127"/>
          <p:cNvSpPr txBox="1">
            <a:spLocks noGrp="1"/>
          </p:cNvSpPr>
          <p:nvPr>
            <p:ph type="title" idx="8"/>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Related Works</a:t>
            </a:r>
            <a:endParaRPr/>
          </a:p>
        </p:txBody>
      </p:sp>
      <p:sp>
        <p:nvSpPr>
          <p:cNvPr id="1345" name="Google Shape;1345;g24ec81c3ac6_0_127"/>
          <p:cNvSpPr txBox="1"/>
          <p:nvPr/>
        </p:nvSpPr>
        <p:spPr>
          <a:xfrm>
            <a:off x="813300" y="1017700"/>
            <a:ext cx="75174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15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2000"/>
              <a:buFont typeface="Arial"/>
              <a:buNone/>
            </a:pPr>
            <a:r>
              <a:rPr lang="en" sz="1700" b="0" i="0" u="none" strike="noStrike" cap="none">
                <a:solidFill>
                  <a:schemeClr val="accent3"/>
                </a:solidFill>
                <a:latin typeface="Londrina Solid"/>
                <a:ea typeface="Londrina Solid"/>
                <a:cs typeface="Londrina Solid"/>
                <a:sym typeface="Londrina Solid"/>
              </a:rPr>
              <a:t>Kim et al. used a ResNet-18-based binary model in their study, achieving 85.9% accuracy in identifying structural damages, maintaining 80.3% in non-domain conditions. [1]</a:t>
            </a:r>
            <a:endParaRPr sz="17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accent3"/>
                </a:solidFill>
                <a:latin typeface="Londrina Solid"/>
                <a:ea typeface="Londrina Solid"/>
                <a:cs typeface="Londrina Solid"/>
                <a:sym typeface="Londrina Solid"/>
              </a:rPr>
              <a:t>In [2], Amit and Aoki proposed a disaster detection model using AlexNet, achieving an accuracy of 80–90% for landslides and floods in Thailand and Japan.</a:t>
            </a:r>
            <a:endParaRPr sz="17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accent3"/>
                </a:solidFill>
                <a:latin typeface="Londrina Solid"/>
                <a:ea typeface="Londrina Solid"/>
                <a:cs typeface="Londrina Solid"/>
                <a:sym typeface="Londrina Solid"/>
              </a:rPr>
              <a:t>Zhao and Zhang implemented a Siamese-based semantic segmentation model and achieved a harmonic mean of 0.5732 of the F1 scores of the four damage classes. [3]</a:t>
            </a:r>
            <a:endParaRPr sz="17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2000"/>
              <a:buFont typeface="Arial"/>
              <a:buNone/>
            </a:pPr>
            <a:endParaRPr sz="1700" b="0" i="0" u="none" strike="noStrike" cap="none">
              <a:solidFill>
                <a:schemeClr val="accent3"/>
              </a:solidFill>
              <a:latin typeface="Londrina Solid"/>
              <a:ea typeface="Londrina Solid"/>
              <a:cs typeface="Londrina Solid"/>
              <a:sym typeface="Londrina Solid"/>
            </a:endParaRPr>
          </a:p>
          <a:p>
            <a:pPr marL="0" marR="0" lvl="0" indent="0" algn="l" rtl="0">
              <a:lnSpc>
                <a:spcPct val="100000"/>
              </a:lnSpc>
              <a:spcBef>
                <a:spcPts val="0"/>
              </a:spcBef>
              <a:spcAft>
                <a:spcPts val="0"/>
              </a:spcAft>
              <a:buClr>
                <a:srgbClr val="000000"/>
              </a:buClr>
              <a:buSzPts val="1900"/>
              <a:buFont typeface="Arial"/>
              <a:buNone/>
            </a:pP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900"/>
              <a:buFont typeface="Arial"/>
              <a:buNone/>
            </a:pP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900"/>
              <a:buFont typeface="Arial"/>
              <a:buNone/>
            </a:pP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5"/>
          <p:cNvSpPr txBox="1">
            <a:spLocks noGrp="1"/>
          </p:cNvSpPr>
          <p:nvPr>
            <p:ph type="title"/>
          </p:nvPr>
        </p:nvSpPr>
        <p:spPr>
          <a:xfrm>
            <a:off x="4159300" y="2535325"/>
            <a:ext cx="4495200" cy="1680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10000"/>
              <a:t>DATASET</a:t>
            </a:r>
            <a:endParaRPr sz="10000"/>
          </a:p>
        </p:txBody>
      </p:sp>
      <p:grpSp>
        <p:nvGrpSpPr>
          <p:cNvPr id="1351" name="Google Shape;1351;p5"/>
          <p:cNvGrpSpPr/>
          <p:nvPr/>
        </p:nvGrpSpPr>
        <p:grpSpPr>
          <a:xfrm>
            <a:off x="736200" y="993373"/>
            <a:ext cx="3169615" cy="3156772"/>
            <a:chOff x="775625" y="1239725"/>
            <a:chExt cx="3605933" cy="2886851"/>
          </a:xfrm>
        </p:grpSpPr>
        <p:sp>
          <p:nvSpPr>
            <p:cNvPr id="1352" name="Google Shape;1352;p5"/>
            <p:cNvSpPr/>
            <p:nvPr/>
          </p:nvSpPr>
          <p:spPr>
            <a:xfrm>
              <a:off x="3010181" y="3486496"/>
              <a:ext cx="25659" cy="22548"/>
            </a:xfrm>
            <a:custGeom>
              <a:avLst/>
              <a:gdLst/>
              <a:ahLst/>
              <a:cxnLst/>
              <a:rect l="l" t="t" r="r" b="b"/>
              <a:pathLst>
                <a:path w="719" h="543" extrusionOk="0">
                  <a:moveTo>
                    <a:pt x="455" y="1"/>
                  </a:moveTo>
                  <a:cubicBezTo>
                    <a:pt x="455" y="1"/>
                    <a:pt x="148" y="90"/>
                    <a:pt x="1" y="405"/>
                  </a:cubicBezTo>
                  <a:cubicBezTo>
                    <a:pt x="1" y="405"/>
                    <a:pt x="204" y="509"/>
                    <a:pt x="420" y="538"/>
                  </a:cubicBezTo>
                  <a:cubicBezTo>
                    <a:pt x="445" y="541"/>
                    <a:pt x="468" y="542"/>
                    <a:pt x="489" y="542"/>
                  </a:cubicBezTo>
                  <a:cubicBezTo>
                    <a:pt x="595" y="542"/>
                    <a:pt x="666" y="507"/>
                    <a:pt x="718" y="472"/>
                  </a:cubicBezTo>
                  <a:lnTo>
                    <a:pt x="718" y="469"/>
                  </a:lnTo>
                  <a:cubicBezTo>
                    <a:pt x="643" y="220"/>
                    <a:pt x="474" y="10"/>
                    <a:pt x="45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5"/>
            <p:cNvSpPr/>
            <p:nvPr/>
          </p:nvSpPr>
          <p:spPr>
            <a:xfrm>
              <a:off x="1683556" y="1955419"/>
              <a:ext cx="109870" cy="41337"/>
            </a:xfrm>
            <a:custGeom>
              <a:avLst/>
              <a:gdLst/>
              <a:ahLst/>
              <a:cxnLst/>
              <a:rect l="l" t="t" r="r" b="b"/>
              <a:pathLst>
                <a:path w="2044" h="661" extrusionOk="0">
                  <a:moveTo>
                    <a:pt x="2043" y="1"/>
                  </a:moveTo>
                  <a:lnTo>
                    <a:pt x="1" y="232"/>
                  </a:lnTo>
                  <a:lnTo>
                    <a:pt x="1" y="661"/>
                  </a:lnTo>
                  <a:lnTo>
                    <a:pt x="2043" y="432"/>
                  </a:lnTo>
                  <a:lnTo>
                    <a:pt x="20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5"/>
            <p:cNvSpPr/>
            <p:nvPr/>
          </p:nvSpPr>
          <p:spPr>
            <a:xfrm>
              <a:off x="1363192" y="1994193"/>
              <a:ext cx="104280" cy="30456"/>
            </a:xfrm>
            <a:custGeom>
              <a:avLst/>
              <a:gdLst/>
              <a:ahLst/>
              <a:cxnLst/>
              <a:rect l="l" t="t" r="r" b="b"/>
              <a:pathLst>
                <a:path w="1940" h="487" extrusionOk="0">
                  <a:moveTo>
                    <a:pt x="0" y="1"/>
                  </a:moveTo>
                  <a:lnTo>
                    <a:pt x="0" y="430"/>
                  </a:lnTo>
                  <a:lnTo>
                    <a:pt x="1940" y="487"/>
                  </a:lnTo>
                  <a:lnTo>
                    <a:pt x="1940" y="58"/>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5"/>
            <p:cNvSpPr/>
            <p:nvPr/>
          </p:nvSpPr>
          <p:spPr>
            <a:xfrm>
              <a:off x="1375501" y="2008765"/>
              <a:ext cx="86219" cy="212315"/>
            </a:xfrm>
            <a:custGeom>
              <a:avLst/>
              <a:gdLst/>
              <a:ahLst/>
              <a:cxnLst/>
              <a:rect l="l" t="t" r="r" b="b"/>
              <a:pathLst>
                <a:path w="1604" h="3395" extrusionOk="0">
                  <a:moveTo>
                    <a:pt x="0" y="0"/>
                  </a:moveTo>
                  <a:lnTo>
                    <a:pt x="0" y="3395"/>
                  </a:lnTo>
                  <a:lnTo>
                    <a:pt x="1603" y="3150"/>
                  </a:lnTo>
                  <a:lnTo>
                    <a:pt x="1603" y="31"/>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5"/>
            <p:cNvSpPr/>
            <p:nvPr/>
          </p:nvSpPr>
          <p:spPr>
            <a:xfrm>
              <a:off x="1694790" y="1962674"/>
              <a:ext cx="86165" cy="227762"/>
            </a:xfrm>
            <a:custGeom>
              <a:avLst/>
              <a:gdLst/>
              <a:ahLst/>
              <a:cxnLst/>
              <a:rect l="l" t="t" r="r" b="b"/>
              <a:pathLst>
                <a:path w="1603" h="3642" extrusionOk="0">
                  <a:moveTo>
                    <a:pt x="1602" y="0"/>
                  </a:moveTo>
                  <a:lnTo>
                    <a:pt x="1" y="246"/>
                  </a:lnTo>
                  <a:lnTo>
                    <a:pt x="1" y="3641"/>
                  </a:lnTo>
                  <a:lnTo>
                    <a:pt x="1602" y="3395"/>
                  </a:lnTo>
                  <a:lnTo>
                    <a:pt x="16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5"/>
            <p:cNvSpPr/>
            <p:nvPr/>
          </p:nvSpPr>
          <p:spPr>
            <a:xfrm>
              <a:off x="967790" y="3061730"/>
              <a:ext cx="60310" cy="212377"/>
            </a:xfrm>
            <a:custGeom>
              <a:avLst/>
              <a:gdLst/>
              <a:ahLst/>
              <a:cxnLst/>
              <a:rect l="l" t="t" r="r" b="b"/>
              <a:pathLst>
                <a:path w="1122" h="3396" extrusionOk="0">
                  <a:moveTo>
                    <a:pt x="0" y="0"/>
                  </a:moveTo>
                  <a:lnTo>
                    <a:pt x="0" y="3395"/>
                  </a:lnTo>
                  <a:lnTo>
                    <a:pt x="1122" y="3395"/>
                  </a:lnTo>
                  <a:lnTo>
                    <a:pt x="11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
            <p:cNvSpPr/>
            <p:nvPr/>
          </p:nvSpPr>
          <p:spPr>
            <a:xfrm>
              <a:off x="2034612" y="2732213"/>
              <a:ext cx="20748" cy="120135"/>
            </a:xfrm>
            <a:custGeom>
              <a:avLst/>
              <a:gdLst/>
              <a:ahLst/>
              <a:cxnLst/>
              <a:rect l="l" t="t" r="r" b="b"/>
              <a:pathLst>
                <a:path w="386" h="1921" extrusionOk="0">
                  <a:moveTo>
                    <a:pt x="185" y="1"/>
                  </a:moveTo>
                  <a:lnTo>
                    <a:pt x="1" y="16"/>
                  </a:lnTo>
                  <a:lnTo>
                    <a:pt x="1" y="1874"/>
                  </a:lnTo>
                  <a:lnTo>
                    <a:pt x="385" y="1921"/>
                  </a:lnTo>
                  <a:lnTo>
                    <a:pt x="385" y="1921"/>
                  </a:lnTo>
                  <a:lnTo>
                    <a:pt x="18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
            <p:cNvSpPr/>
            <p:nvPr/>
          </p:nvSpPr>
          <p:spPr>
            <a:xfrm>
              <a:off x="2034881" y="2613265"/>
              <a:ext cx="35262" cy="129640"/>
            </a:xfrm>
            <a:custGeom>
              <a:avLst/>
              <a:gdLst/>
              <a:ahLst/>
              <a:cxnLst/>
              <a:rect l="l" t="t" r="r" b="b"/>
              <a:pathLst>
                <a:path w="656" h="2073" extrusionOk="0">
                  <a:moveTo>
                    <a:pt x="284" y="0"/>
                  </a:moveTo>
                  <a:lnTo>
                    <a:pt x="0" y="1941"/>
                  </a:lnTo>
                  <a:lnTo>
                    <a:pt x="134" y="2072"/>
                  </a:lnTo>
                  <a:lnTo>
                    <a:pt x="656" y="46"/>
                  </a:lnTo>
                  <a:lnTo>
                    <a:pt x="2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5"/>
            <p:cNvSpPr/>
            <p:nvPr/>
          </p:nvSpPr>
          <p:spPr>
            <a:xfrm>
              <a:off x="2762311" y="1941410"/>
              <a:ext cx="54290" cy="61725"/>
            </a:xfrm>
            <a:custGeom>
              <a:avLst/>
              <a:gdLst/>
              <a:ahLst/>
              <a:cxnLst/>
              <a:rect l="l" t="t" r="r" b="b"/>
              <a:pathLst>
                <a:path w="1010" h="987" extrusionOk="0">
                  <a:moveTo>
                    <a:pt x="370" y="0"/>
                  </a:moveTo>
                  <a:lnTo>
                    <a:pt x="1" y="411"/>
                  </a:lnTo>
                  <a:lnTo>
                    <a:pt x="641" y="986"/>
                  </a:lnTo>
                  <a:lnTo>
                    <a:pt x="1010" y="576"/>
                  </a:lnTo>
                  <a:lnTo>
                    <a:pt x="37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5"/>
            <p:cNvSpPr/>
            <p:nvPr/>
          </p:nvSpPr>
          <p:spPr>
            <a:xfrm>
              <a:off x="2678135" y="1866864"/>
              <a:ext cx="50904" cy="43839"/>
            </a:xfrm>
            <a:custGeom>
              <a:avLst/>
              <a:gdLst/>
              <a:ahLst/>
              <a:cxnLst/>
              <a:rect l="l" t="t" r="r" b="b"/>
              <a:pathLst>
                <a:path w="947" h="701" extrusionOk="0">
                  <a:moveTo>
                    <a:pt x="847" y="0"/>
                  </a:moveTo>
                  <a:lnTo>
                    <a:pt x="1" y="157"/>
                  </a:lnTo>
                  <a:lnTo>
                    <a:pt x="101" y="700"/>
                  </a:lnTo>
                  <a:lnTo>
                    <a:pt x="947" y="543"/>
                  </a:lnTo>
                  <a:lnTo>
                    <a:pt x="8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5"/>
            <p:cNvSpPr/>
            <p:nvPr/>
          </p:nvSpPr>
          <p:spPr>
            <a:xfrm>
              <a:off x="2679318" y="1958609"/>
              <a:ext cx="50904" cy="43964"/>
            </a:xfrm>
            <a:custGeom>
              <a:avLst/>
              <a:gdLst/>
              <a:ahLst/>
              <a:cxnLst/>
              <a:rect l="l" t="t" r="r" b="b"/>
              <a:pathLst>
                <a:path w="947" h="703" extrusionOk="0">
                  <a:moveTo>
                    <a:pt x="845" y="1"/>
                  </a:moveTo>
                  <a:lnTo>
                    <a:pt x="0" y="158"/>
                  </a:lnTo>
                  <a:lnTo>
                    <a:pt x="100" y="702"/>
                  </a:lnTo>
                  <a:lnTo>
                    <a:pt x="946" y="545"/>
                  </a:lnTo>
                  <a:lnTo>
                    <a:pt x="845" y="1"/>
                  </a:lnTo>
                  <a:close/>
                </a:path>
              </a:pathLst>
            </a:custGeom>
            <a:solidFill>
              <a:srgbClr val="8323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5"/>
            <p:cNvSpPr/>
            <p:nvPr/>
          </p:nvSpPr>
          <p:spPr>
            <a:xfrm>
              <a:off x="2538325" y="2008765"/>
              <a:ext cx="85950" cy="63413"/>
            </a:xfrm>
            <a:custGeom>
              <a:avLst/>
              <a:gdLst/>
              <a:ahLst/>
              <a:cxnLst/>
              <a:rect l="l" t="t" r="r" b="b"/>
              <a:pathLst>
                <a:path w="1599" h="1014" extrusionOk="0">
                  <a:moveTo>
                    <a:pt x="1" y="0"/>
                  </a:moveTo>
                  <a:lnTo>
                    <a:pt x="1" y="1014"/>
                  </a:lnTo>
                  <a:lnTo>
                    <a:pt x="1599" y="1014"/>
                  </a:lnTo>
                  <a:lnTo>
                    <a:pt x="1599" y="0"/>
                  </a:lnTo>
                  <a:close/>
                </a:path>
              </a:pathLst>
            </a:custGeom>
            <a:solidFill>
              <a:srgbClr val="8323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5"/>
            <p:cNvSpPr/>
            <p:nvPr/>
          </p:nvSpPr>
          <p:spPr>
            <a:xfrm>
              <a:off x="2602721" y="2013580"/>
              <a:ext cx="163623" cy="78922"/>
            </a:xfrm>
            <a:custGeom>
              <a:avLst/>
              <a:gdLst/>
              <a:ahLst/>
              <a:cxnLst/>
              <a:rect l="l" t="t" r="r" b="b"/>
              <a:pathLst>
                <a:path w="3044" h="1262" extrusionOk="0">
                  <a:moveTo>
                    <a:pt x="2920" y="0"/>
                  </a:moveTo>
                  <a:lnTo>
                    <a:pt x="2321" y="62"/>
                  </a:lnTo>
                  <a:lnTo>
                    <a:pt x="2228" y="415"/>
                  </a:lnTo>
                  <a:lnTo>
                    <a:pt x="1553" y="354"/>
                  </a:lnTo>
                  <a:lnTo>
                    <a:pt x="1445" y="600"/>
                  </a:lnTo>
                  <a:lnTo>
                    <a:pt x="293" y="431"/>
                  </a:lnTo>
                  <a:lnTo>
                    <a:pt x="1" y="877"/>
                  </a:lnTo>
                  <a:lnTo>
                    <a:pt x="2182" y="1261"/>
                  </a:lnTo>
                  <a:lnTo>
                    <a:pt x="3043" y="1168"/>
                  </a:lnTo>
                  <a:cubicBezTo>
                    <a:pt x="3043" y="1121"/>
                    <a:pt x="2920" y="0"/>
                    <a:pt x="29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5"/>
            <p:cNvSpPr/>
            <p:nvPr/>
          </p:nvSpPr>
          <p:spPr>
            <a:xfrm>
              <a:off x="3797313" y="3382242"/>
              <a:ext cx="390404" cy="462840"/>
            </a:xfrm>
            <a:custGeom>
              <a:avLst/>
              <a:gdLst/>
              <a:ahLst/>
              <a:cxnLst/>
              <a:rect l="l" t="t" r="r" b="b"/>
              <a:pathLst>
                <a:path w="7263" h="7401" extrusionOk="0">
                  <a:moveTo>
                    <a:pt x="6495" y="1"/>
                  </a:moveTo>
                  <a:lnTo>
                    <a:pt x="385" y="99"/>
                  </a:lnTo>
                  <a:lnTo>
                    <a:pt x="1" y="7401"/>
                  </a:lnTo>
                  <a:lnTo>
                    <a:pt x="7263" y="7401"/>
                  </a:lnTo>
                  <a:lnTo>
                    <a:pt x="649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5"/>
            <p:cNvSpPr/>
            <p:nvPr/>
          </p:nvSpPr>
          <p:spPr>
            <a:xfrm>
              <a:off x="3781940" y="3111761"/>
              <a:ext cx="380998" cy="491920"/>
            </a:xfrm>
            <a:custGeom>
              <a:avLst/>
              <a:gdLst/>
              <a:ahLst/>
              <a:cxnLst/>
              <a:rect l="l" t="t" r="r" b="b"/>
              <a:pathLst>
                <a:path w="7088" h="7866" extrusionOk="0">
                  <a:moveTo>
                    <a:pt x="210" y="0"/>
                  </a:moveTo>
                  <a:lnTo>
                    <a:pt x="1" y="7865"/>
                  </a:lnTo>
                  <a:lnTo>
                    <a:pt x="7087" y="7302"/>
                  </a:lnTo>
                  <a:lnTo>
                    <a:pt x="6726" y="3810"/>
                  </a:lnTo>
                  <a:lnTo>
                    <a:pt x="21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5"/>
            <p:cNvSpPr/>
            <p:nvPr/>
          </p:nvSpPr>
          <p:spPr>
            <a:xfrm>
              <a:off x="3571123" y="2845846"/>
              <a:ext cx="658468" cy="634693"/>
            </a:xfrm>
            <a:custGeom>
              <a:avLst/>
              <a:gdLst/>
              <a:ahLst/>
              <a:cxnLst/>
              <a:rect l="l" t="t" r="r" b="b"/>
              <a:pathLst>
                <a:path w="12250" h="10149" extrusionOk="0">
                  <a:moveTo>
                    <a:pt x="0" y="1"/>
                  </a:moveTo>
                  <a:lnTo>
                    <a:pt x="2465" y="10148"/>
                  </a:lnTo>
                  <a:lnTo>
                    <a:pt x="12249" y="10148"/>
                  </a:lnTo>
                  <a:lnTo>
                    <a:pt x="811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5"/>
            <p:cNvSpPr/>
            <p:nvPr/>
          </p:nvSpPr>
          <p:spPr>
            <a:xfrm>
              <a:off x="3571123" y="2845846"/>
              <a:ext cx="658468" cy="634693"/>
            </a:xfrm>
            <a:custGeom>
              <a:avLst/>
              <a:gdLst/>
              <a:ahLst/>
              <a:cxnLst/>
              <a:rect l="l" t="t" r="r" b="b"/>
              <a:pathLst>
                <a:path w="12250" h="10149" extrusionOk="0">
                  <a:moveTo>
                    <a:pt x="0" y="1"/>
                  </a:moveTo>
                  <a:lnTo>
                    <a:pt x="2465" y="10148"/>
                  </a:lnTo>
                  <a:lnTo>
                    <a:pt x="12249" y="10148"/>
                  </a:lnTo>
                  <a:lnTo>
                    <a:pt x="12115" y="9819"/>
                  </a:lnTo>
                  <a:lnTo>
                    <a:pt x="8030" y="9819"/>
                  </a:lnTo>
                  <a:lnTo>
                    <a:pt x="3421"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5"/>
            <p:cNvSpPr/>
            <p:nvPr/>
          </p:nvSpPr>
          <p:spPr>
            <a:xfrm>
              <a:off x="853781" y="3460728"/>
              <a:ext cx="411852" cy="366470"/>
            </a:xfrm>
            <a:custGeom>
              <a:avLst/>
              <a:gdLst/>
              <a:ahLst/>
              <a:cxnLst/>
              <a:rect l="l" t="t" r="r" b="b"/>
              <a:pathLst>
                <a:path w="7662" h="5860" extrusionOk="0">
                  <a:moveTo>
                    <a:pt x="0" y="1"/>
                  </a:moveTo>
                  <a:lnTo>
                    <a:pt x="400" y="5860"/>
                  </a:lnTo>
                  <a:lnTo>
                    <a:pt x="7662" y="5860"/>
                  </a:lnTo>
                  <a:lnTo>
                    <a:pt x="726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5"/>
            <p:cNvSpPr/>
            <p:nvPr/>
          </p:nvSpPr>
          <p:spPr>
            <a:xfrm>
              <a:off x="994720" y="3565793"/>
              <a:ext cx="431686" cy="261407"/>
            </a:xfrm>
            <a:custGeom>
              <a:avLst/>
              <a:gdLst/>
              <a:ahLst/>
              <a:cxnLst/>
              <a:rect l="l" t="t" r="r" b="b"/>
              <a:pathLst>
                <a:path w="8031" h="4180" extrusionOk="0">
                  <a:moveTo>
                    <a:pt x="1" y="1"/>
                  </a:moveTo>
                  <a:lnTo>
                    <a:pt x="768" y="4180"/>
                  </a:lnTo>
                  <a:lnTo>
                    <a:pt x="8030" y="4180"/>
                  </a:lnTo>
                  <a:lnTo>
                    <a:pt x="7263"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5"/>
            <p:cNvSpPr/>
            <p:nvPr/>
          </p:nvSpPr>
          <p:spPr>
            <a:xfrm>
              <a:off x="866776" y="3465850"/>
              <a:ext cx="153893" cy="238321"/>
            </a:xfrm>
            <a:custGeom>
              <a:avLst/>
              <a:gdLst/>
              <a:ahLst/>
              <a:cxnLst/>
              <a:rect l="l" t="t" r="r" b="b"/>
              <a:pathLst>
                <a:path w="7518" h="3811" extrusionOk="0">
                  <a:moveTo>
                    <a:pt x="1" y="0"/>
                  </a:moveTo>
                  <a:lnTo>
                    <a:pt x="196" y="3810"/>
                  </a:lnTo>
                  <a:lnTo>
                    <a:pt x="7518" y="3810"/>
                  </a:lnTo>
                  <a:lnTo>
                    <a:pt x="7323"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5"/>
            <p:cNvSpPr/>
            <p:nvPr/>
          </p:nvSpPr>
          <p:spPr>
            <a:xfrm>
              <a:off x="792181" y="3073925"/>
              <a:ext cx="473452" cy="566152"/>
            </a:xfrm>
            <a:custGeom>
              <a:avLst/>
              <a:gdLst/>
              <a:ahLst/>
              <a:cxnLst/>
              <a:rect l="l" t="t" r="r" b="b"/>
              <a:pathLst>
                <a:path w="8808" h="9053" extrusionOk="0">
                  <a:moveTo>
                    <a:pt x="8808" y="1"/>
                  </a:moveTo>
                  <a:lnTo>
                    <a:pt x="2340" y="1100"/>
                  </a:lnTo>
                  <a:lnTo>
                    <a:pt x="0" y="9053"/>
                  </a:lnTo>
                  <a:lnTo>
                    <a:pt x="0" y="9053"/>
                  </a:lnTo>
                  <a:lnTo>
                    <a:pt x="8030" y="8725"/>
                  </a:lnTo>
                  <a:lnTo>
                    <a:pt x="880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5"/>
            <p:cNvSpPr/>
            <p:nvPr/>
          </p:nvSpPr>
          <p:spPr>
            <a:xfrm>
              <a:off x="792181" y="3137903"/>
              <a:ext cx="298756" cy="502176"/>
            </a:xfrm>
            <a:custGeom>
              <a:avLst/>
              <a:gdLst/>
              <a:ahLst/>
              <a:cxnLst/>
              <a:rect l="l" t="t" r="r" b="b"/>
              <a:pathLst>
                <a:path w="5558" h="8030" extrusionOk="0">
                  <a:moveTo>
                    <a:pt x="2791" y="1"/>
                  </a:moveTo>
                  <a:lnTo>
                    <a:pt x="2340" y="77"/>
                  </a:lnTo>
                  <a:lnTo>
                    <a:pt x="0" y="8030"/>
                  </a:lnTo>
                  <a:lnTo>
                    <a:pt x="5558" y="7804"/>
                  </a:lnTo>
                  <a:lnTo>
                    <a:pt x="2791" y="1"/>
                  </a:lnTo>
                  <a:close/>
                </a:path>
              </a:pathLst>
            </a:custGeom>
            <a:solidFill>
              <a:srgbClr val="F1EFD8">
                <a:alpha val="5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5"/>
            <p:cNvSpPr/>
            <p:nvPr/>
          </p:nvSpPr>
          <p:spPr>
            <a:xfrm>
              <a:off x="775625" y="3618326"/>
              <a:ext cx="433890" cy="35959"/>
            </a:xfrm>
            <a:custGeom>
              <a:avLst/>
              <a:gdLst/>
              <a:ahLst/>
              <a:cxnLst/>
              <a:rect l="l" t="t" r="r" b="b"/>
              <a:pathLst>
                <a:path w="8072" h="575" extrusionOk="0">
                  <a:moveTo>
                    <a:pt x="8072" y="0"/>
                  </a:moveTo>
                  <a:lnTo>
                    <a:pt x="1" y="288"/>
                  </a:lnTo>
                  <a:lnTo>
                    <a:pt x="1" y="574"/>
                  </a:lnTo>
                  <a:lnTo>
                    <a:pt x="8072" y="288"/>
                  </a:lnTo>
                  <a:lnTo>
                    <a:pt x="807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5"/>
            <p:cNvSpPr/>
            <p:nvPr/>
          </p:nvSpPr>
          <p:spPr>
            <a:xfrm>
              <a:off x="2318478" y="2141284"/>
              <a:ext cx="64449" cy="56659"/>
            </a:xfrm>
            <a:custGeom>
              <a:avLst/>
              <a:gdLst/>
              <a:ahLst/>
              <a:cxnLst/>
              <a:rect l="l" t="t" r="r" b="b"/>
              <a:pathLst>
                <a:path w="1199" h="906" extrusionOk="0">
                  <a:moveTo>
                    <a:pt x="176" y="1"/>
                  </a:moveTo>
                  <a:lnTo>
                    <a:pt x="1" y="611"/>
                  </a:lnTo>
                  <a:lnTo>
                    <a:pt x="1022" y="905"/>
                  </a:lnTo>
                  <a:lnTo>
                    <a:pt x="1199" y="295"/>
                  </a:lnTo>
                  <a:lnTo>
                    <a:pt x="17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5"/>
            <p:cNvSpPr/>
            <p:nvPr/>
          </p:nvSpPr>
          <p:spPr>
            <a:xfrm>
              <a:off x="2343957" y="2262485"/>
              <a:ext cx="65471" cy="60099"/>
            </a:xfrm>
            <a:custGeom>
              <a:avLst/>
              <a:gdLst/>
              <a:ahLst/>
              <a:cxnLst/>
              <a:rect l="l" t="t" r="r" b="b"/>
              <a:pathLst>
                <a:path w="1218" h="961" extrusionOk="0">
                  <a:moveTo>
                    <a:pt x="1002" y="1"/>
                  </a:moveTo>
                  <a:lnTo>
                    <a:pt x="0" y="362"/>
                  </a:lnTo>
                  <a:lnTo>
                    <a:pt x="216" y="961"/>
                  </a:lnTo>
                  <a:lnTo>
                    <a:pt x="1217" y="599"/>
                  </a:lnTo>
                  <a:lnTo>
                    <a:pt x="10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5"/>
            <p:cNvSpPr/>
            <p:nvPr/>
          </p:nvSpPr>
          <p:spPr>
            <a:xfrm>
              <a:off x="969940" y="2679994"/>
              <a:ext cx="101753" cy="70230"/>
            </a:xfrm>
            <a:custGeom>
              <a:avLst/>
              <a:gdLst/>
              <a:ahLst/>
              <a:cxnLst/>
              <a:rect l="l" t="t" r="r" b="b"/>
              <a:pathLst>
                <a:path w="1893" h="1123" extrusionOk="0">
                  <a:moveTo>
                    <a:pt x="1760" y="1"/>
                  </a:moveTo>
                  <a:lnTo>
                    <a:pt x="0" y="271"/>
                  </a:lnTo>
                  <a:lnTo>
                    <a:pt x="131" y="1122"/>
                  </a:lnTo>
                  <a:lnTo>
                    <a:pt x="1892" y="851"/>
                  </a:lnTo>
                  <a:lnTo>
                    <a:pt x="1760" y="1"/>
                  </a:lnTo>
                  <a:close/>
                </a:path>
              </a:pathLst>
            </a:custGeom>
            <a:solidFill>
              <a:srgbClr val="734F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5"/>
            <p:cNvSpPr/>
            <p:nvPr/>
          </p:nvSpPr>
          <p:spPr>
            <a:xfrm>
              <a:off x="930485" y="2822770"/>
              <a:ext cx="106376" cy="97684"/>
            </a:xfrm>
            <a:custGeom>
              <a:avLst/>
              <a:gdLst/>
              <a:ahLst/>
              <a:cxnLst/>
              <a:rect l="l" t="t" r="r" b="b"/>
              <a:pathLst>
                <a:path w="1979" h="1562" extrusionOk="0">
                  <a:moveTo>
                    <a:pt x="382" y="0"/>
                  </a:moveTo>
                  <a:lnTo>
                    <a:pt x="1" y="773"/>
                  </a:lnTo>
                  <a:lnTo>
                    <a:pt x="1599" y="1562"/>
                  </a:lnTo>
                  <a:lnTo>
                    <a:pt x="1979" y="790"/>
                  </a:lnTo>
                  <a:lnTo>
                    <a:pt x="382" y="0"/>
                  </a:lnTo>
                  <a:close/>
                </a:path>
              </a:pathLst>
            </a:custGeom>
            <a:solidFill>
              <a:srgbClr val="734F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5"/>
            <p:cNvSpPr/>
            <p:nvPr/>
          </p:nvSpPr>
          <p:spPr>
            <a:xfrm>
              <a:off x="1601046" y="2061923"/>
              <a:ext cx="685721" cy="544827"/>
            </a:xfrm>
            <a:custGeom>
              <a:avLst/>
              <a:gdLst/>
              <a:ahLst/>
              <a:cxnLst/>
              <a:rect l="l" t="t" r="r" b="b"/>
              <a:pathLst>
                <a:path w="12757" h="8712" extrusionOk="0">
                  <a:moveTo>
                    <a:pt x="9041" y="1"/>
                  </a:moveTo>
                  <a:lnTo>
                    <a:pt x="0" y="4054"/>
                  </a:lnTo>
                  <a:lnTo>
                    <a:pt x="12382" y="8712"/>
                  </a:lnTo>
                  <a:lnTo>
                    <a:pt x="12757" y="8296"/>
                  </a:lnTo>
                  <a:lnTo>
                    <a:pt x="904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5"/>
            <p:cNvSpPr/>
            <p:nvPr/>
          </p:nvSpPr>
          <p:spPr>
            <a:xfrm>
              <a:off x="1559442" y="2079559"/>
              <a:ext cx="707168" cy="649077"/>
            </a:xfrm>
            <a:custGeom>
              <a:avLst/>
              <a:gdLst/>
              <a:ahLst/>
              <a:cxnLst/>
              <a:rect l="l" t="t" r="r" b="b"/>
              <a:pathLst>
                <a:path w="13156" h="10379" extrusionOk="0">
                  <a:moveTo>
                    <a:pt x="9272" y="0"/>
                  </a:moveTo>
                  <a:lnTo>
                    <a:pt x="208" y="4001"/>
                  </a:lnTo>
                  <a:lnTo>
                    <a:pt x="1" y="10379"/>
                  </a:lnTo>
                  <a:lnTo>
                    <a:pt x="13156" y="8430"/>
                  </a:lnTo>
                  <a:lnTo>
                    <a:pt x="92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5"/>
            <p:cNvSpPr/>
            <p:nvPr/>
          </p:nvSpPr>
          <p:spPr>
            <a:xfrm>
              <a:off x="2402923" y="2131778"/>
              <a:ext cx="128845" cy="722496"/>
            </a:xfrm>
            <a:custGeom>
              <a:avLst/>
              <a:gdLst/>
              <a:ahLst/>
              <a:cxnLst/>
              <a:rect l="l" t="t" r="r" b="b"/>
              <a:pathLst>
                <a:path w="2397" h="11553" extrusionOk="0">
                  <a:moveTo>
                    <a:pt x="2397" y="0"/>
                  </a:moveTo>
                  <a:lnTo>
                    <a:pt x="1106" y="307"/>
                  </a:lnTo>
                  <a:lnTo>
                    <a:pt x="0" y="11552"/>
                  </a:lnTo>
                  <a:lnTo>
                    <a:pt x="2304" y="11306"/>
                  </a:lnTo>
                  <a:lnTo>
                    <a:pt x="2397" y="0"/>
                  </a:ln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5"/>
            <p:cNvSpPr/>
            <p:nvPr/>
          </p:nvSpPr>
          <p:spPr>
            <a:xfrm>
              <a:off x="2474521" y="2059359"/>
              <a:ext cx="332513" cy="658395"/>
            </a:xfrm>
            <a:custGeom>
              <a:avLst/>
              <a:gdLst/>
              <a:ahLst/>
              <a:cxnLst/>
              <a:rect l="l" t="t" r="r" b="b"/>
              <a:pathLst>
                <a:path w="6186" h="10528" extrusionOk="0">
                  <a:moveTo>
                    <a:pt x="328" y="0"/>
                  </a:moveTo>
                  <a:lnTo>
                    <a:pt x="0" y="943"/>
                  </a:lnTo>
                  <a:lnTo>
                    <a:pt x="718" y="10528"/>
                  </a:lnTo>
                  <a:lnTo>
                    <a:pt x="6185" y="2295"/>
                  </a:lnTo>
                  <a:lnTo>
                    <a:pt x="5367" y="123"/>
                  </a:lnTo>
                  <a:lnTo>
                    <a:pt x="3850" y="123"/>
                  </a:lnTo>
                  <a:lnTo>
                    <a:pt x="3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5"/>
            <p:cNvSpPr/>
            <p:nvPr/>
          </p:nvSpPr>
          <p:spPr>
            <a:xfrm>
              <a:off x="2339711" y="1631656"/>
              <a:ext cx="396855" cy="479850"/>
            </a:xfrm>
            <a:custGeom>
              <a:avLst/>
              <a:gdLst/>
              <a:ahLst/>
              <a:cxnLst/>
              <a:rect l="l" t="t" r="r" b="b"/>
              <a:pathLst>
                <a:path w="7383" h="7673" extrusionOk="0">
                  <a:moveTo>
                    <a:pt x="4854" y="0"/>
                  </a:moveTo>
                  <a:lnTo>
                    <a:pt x="1" y="2954"/>
                  </a:lnTo>
                  <a:lnTo>
                    <a:pt x="2820" y="7673"/>
                  </a:lnTo>
                  <a:lnTo>
                    <a:pt x="5060" y="6298"/>
                  </a:lnTo>
                  <a:lnTo>
                    <a:pt x="6184" y="6321"/>
                  </a:lnTo>
                  <a:lnTo>
                    <a:pt x="7383" y="5279"/>
                  </a:lnTo>
                  <a:lnTo>
                    <a:pt x="48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5"/>
            <p:cNvSpPr/>
            <p:nvPr/>
          </p:nvSpPr>
          <p:spPr>
            <a:xfrm>
              <a:off x="2339711" y="1631656"/>
              <a:ext cx="277793" cy="479850"/>
            </a:xfrm>
            <a:custGeom>
              <a:avLst/>
              <a:gdLst/>
              <a:ahLst/>
              <a:cxnLst/>
              <a:rect l="l" t="t" r="r" b="b"/>
              <a:pathLst>
                <a:path w="5168" h="7673" extrusionOk="0">
                  <a:moveTo>
                    <a:pt x="4854" y="0"/>
                  </a:moveTo>
                  <a:lnTo>
                    <a:pt x="1" y="2954"/>
                  </a:lnTo>
                  <a:lnTo>
                    <a:pt x="2820" y="7673"/>
                  </a:lnTo>
                  <a:lnTo>
                    <a:pt x="4082" y="6898"/>
                  </a:lnTo>
                  <a:lnTo>
                    <a:pt x="2671" y="3031"/>
                  </a:lnTo>
                  <a:lnTo>
                    <a:pt x="3900" y="2538"/>
                  </a:lnTo>
                  <a:lnTo>
                    <a:pt x="5168" y="654"/>
                  </a:lnTo>
                  <a:lnTo>
                    <a:pt x="48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5"/>
            <p:cNvSpPr/>
            <p:nvPr/>
          </p:nvSpPr>
          <p:spPr>
            <a:xfrm>
              <a:off x="2465652" y="2126025"/>
              <a:ext cx="270913" cy="1717780"/>
            </a:xfrm>
            <a:custGeom>
              <a:avLst/>
              <a:gdLst/>
              <a:ahLst/>
              <a:cxnLst/>
              <a:rect l="l" t="t" r="r" b="b"/>
              <a:pathLst>
                <a:path w="5040" h="27468" extrusionOk="0">
                  <a:moveTo>
                    <a:pt x="2336" y="0"/>
                  </a:moveTo>
                  <a:lnTo>
                    <a:pt x="985" y="491"/>
                  </a:lnTo>
                  <a:lnTo>
                    <a:pt x="923" y="8665"/>
                  </a:lnTo>
                  <a:lnTo>
                    <a:pt x="1" y="27160"/>
                  </a:lnTo>
                  <a:lnTo>
                    <a:pt x="4426" y="27468"/>
                  </a:lnTo>
                  <a:lnTo>
                    <a:pt x="5040" y="11983"/>
                  </a:lnTo>
                  <a:lnTo>
                    <a:pt x="2336" y="0"/>
                  </a:lnTo>
                  <a:close/>
                </a:path>
              </a:pathLst>
            </a:custGeom>
            <a:solidFill>
              <a:srgbClr val="684338">
                <a:alpha val="8313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5"/>
            <p:cNvSpPr/>
            <p:nvPr/>
          </p:nvSpPr>
          <p:spPr>
            <a:xfrm>
              <a:off x="2415716" y="3693747"/>
              <a:ext cx="109601" cy="110379"/>
            </a:xfrm>
            <a:custGeom>
              <a:avLst/>
              <a:gdLst/>
              <a:ahLst/>
              <a:cxnLst/>
              <a:rect l="l" t="t" r="r" b="b"/>
              <a:pathLst>
                <a:path w="2039" h="1765" extrusionOk="0">
                  <a:moveTo>
                    <a:pt x="1892" y="0"/>
                  </a:moveTo>
                  <a:lnTo>
                    <a:pt x="0" y="174"/>
                  </a:lnTo>
                  <a:lnTo>
                    <a:pt x="147" y="1765"/>
                  </a:lnTo>
                  <a:lnTo>
                    <a:pt x="2039" y="1591"/>
                  </a:lnTo>
                  <a:lnTo>
                    <a:pt x="189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5"/>
            <p:cNvSpPr/>
            <p:nvPr/>
          </p:nvSpPr>
          <p:spPr>
            <a:xfrm>
              <a:off x="3449965" y="3144344"/>
              <a:ext cx="515379" cy="680283"/>
            </a:xfrm>
            <a:custGeom>
              <a:avLst/>
              <a:gdLst/>
              <a:ahLst/>
              <a:cxnLst/>
              <a:rect l="l" t="t" r="r" b="b"/>
              <a:pathLst>
                <a:path w="9588" h="10878" extrusionOk="0">
                  <a:moveTo>
                    <a:pt x="1967" y="1"/>
                  </a:moveTo>
                  <a:lnTo>
                    <a:pt x="1" y="10877"/>
                  </a:lnTo>
                  <a:lnTo>
                    <a:pt x="9587" y="10728"/>
                  </a:lnTo>
                  <a:lnTo>
                    <a:pt x="8727" y="308"/>
                  </a:lnTo>
                  <a:lnTo>
                    <a:pt x="196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5"/>
            <p:cNvSpPr/>
            <p:nvPr/>
          </p:nvSpPr>
          <p:spPr>
            <a:xfrm>
              <a:off x="3295857" y="3144344"/>
              <a:ext cx="449263" cy="680283"/>
            </a:xfrm>
            <a:custGeom>
              <a:avLst/>
              <a:gdLst/>
              <a:ahLst/>
              <a:cxnLst/>
              <a:rect l="l" t="t" r="r" b="b"/>
              <a:pathLst>
                <a:path w="8358" h="10878" extrusionOk="0">
                  <a:moveTo>
                    <a:pt x="1967" y="1"/>
                  </a:moveTo>
                  <a:lnTo>
                    <a:pt x="1" y="10877"/>
                  </a:lnTo>
                  <a:lnTo>
                    <a:pt x="7866" y="10728"/>
                  </a:lnTo>
                  <a:lnTo>
                    <a:pt x="8358" y="161"/>
                  </a:lnTo>
                  <a:lnTo>
                    <a:pt x="1967"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5"/>
            <p:cNvSpPr/>
            <p:nvPr/>
          </p:nvSpPr>
          <p:spPr>
            <a:xfrm>
              <a:off x="3720923" y="3108000"/>
              <a:ext cx="215458" cy="315877"/>
            </a:xfrm>
            <a:custGeom>
              <a:avLst/>
              <a:gdLst/>
              <a:ahLst/>
              <a:cxnLst/>
              <a:rect l="l" t="t" r="r" b="b"/>
              <a:pathLst>
                <a:path w="7235" h="5051" extrusionOk="0">
                  <a:moveTo>
                    <a:pt x="1199" y="0"/>
                  </a:moveTo>
                  <a:lnTo>
                    <a:pt x="0" y="5050"/>
                  </a:lnTo>
                  <a:lnTo>
                    <a:pt x="7235" y="4936"/>
                  </a:lnTo>
                  <a:lnTo>
                    <a:pt x="7036"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5"/>
            <p:cNvSpPr/>
            <p:nvPr/>
          </p:nvSpPr>
          <p:spPr>
            <a:xfrm>
              <a:off x="3606922" y="3039592"/>
              <a:ext cx="387609" cy="313688"/>
            </a:xfrm>
            <a:custGeom>
              <a:avLst/>
              <a:gdLst/>
              <a:ahLst/>
              <a:cxnLst/>
              <a:rect l="l" t="t" r="r" b="b"/>
              <a:pathLst>
                <a:path w="7211" h="5016" extrusionOk="0">
                  <a:moveTo>
                    <a:pt x="71" y="1"/>
                  </a:moveTo>
                  <a:lnTo>
                    <a:pt x="0" y="5015"/>
                  </a:lnTo>
                  <a:lnTo>
                    <a:pt x="7210" y="4901"/>
                  </a:lnTo>
                  <a:lnTo>
                    <a:pt x="59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5"/>
            <p:cNvSpPr/>
            <p:nvPr/>
          </p:nvSpPr>
          <p:spPr>
            <a:xfrm>
              <a:off x="3606922" y="3039592"/>
              <a:ext cx="387609" cy="313688"/>
            </a:xfrm>
            <a:custGeom>
              <a:avLst/>
              <a:gdLst/>
              <a:ahLst/>
              <a:cxnLst/>
              <a:rect l="l" t="t" r="r" b="b"/>
              <a:pathLst>
                <a:path w="7211" h="5016" extrusionOk="0">
                  <a:moveTo>
                    <a:pt x="71" y="1"/>
                  </a:moveTo>
                  <a:lnTo>
                    <a:pt x="0" y="5015"/>
                  </a:lnTo>
                  <a:lnTo>
                    <a:pt x="7210" y="4901"/>
                  </a:lnTo>
                  <a:lnTo>
                    <a:pt x="7090" y="4452"/>
                  </a:lnTo>
                  <a:cubicBezTo>
                    <a:pt x="6804" y="4532"/>
                    <a:pt x="6502" y="4572"/>
                    <a:pt x="6195" y="4572"/>
                  </a:cubicBezTo>
                  <a:cubicBezTo>
                    <a:pt x="5476" y="4572"/>
                    <a:pt x="4725" y="4350"/>
                    <a:pt x="4060" y="3891"/>
                  </a:cubicBezTo>
                  <a:cubicBezTo>
                    <a:pt x="2702" y="2955"/>
                    <a:pt x="2139" y="1336"/>
                    <a:pt x="2606" y="1"/>
                  </a:cubicBez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5"/>
            <p:cNvSpPr/>
            <p:nvPr/>
          </p:nvSpPr>
          <p:spPr>
            <a:xfrm>
              <a:off x="2660558" y="2126025"/>
              <a:ext cx="1023985" cy="1698581"/>
            </a:xfrm>
            <a:custGeom>
              <a:avLst/>
              <a:gdLst/>
              <a:ahLst/>
              <a:cxnLst/>
              <a:rect l="l" t="t" r="r" b="b"/>
              <a:pathLst>
                <a:path w="19050" h="27161" extrusionOk="0">
                  <a:moveTo>
                    <a:pt x="8316" y="0"/>
                  </a:moveTo>
                  <a:lnTo>
                    <a:pt x="3501" y="491"/>
                  </a:lnTo>
                  <a:lnTo>
                    <a:pt x="800" y="9463"/>
                  </a:lnTo>
                  <a:lnTo>
                    <a:pt x="0" y="27160"/>
                  </a:lnTo>
                  <a:lnTo>
                    <a:pt x="0" y="27160"/>
                  </a:lnTo>
                  <a:lnTo>
                    <a:pt x="19049" y="26707"/>
                  </a:lnTo>
                  <a:lnTo>
                    <a:pt x="18189" y="12167"/>
                  </a:lnTo>
                  <a:lnTo>
                    <a:pt x="831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5"/>
            <p:cNvSpPr/>
            <p:nvPr/>
          </p:nvSpPr>
          <p:spPr>
            <a:xfrm>
              <a:off x="2670879" y="2126025"/>
              <a:ext cx="980983" cy="1431984"/>
            </a:xfrm>
            <a:custGeom>
              <a:avLst/>
              <a:gdLst/>
              <a:ahLst/>
              <a:cxnLst/>
              <a:rect l="l" t="t" r="r" b="b"/>
              <a:pathLst>
                <a:path w="18250" h="22898" extrusionOk="0">
                  <a:moveTo>
                    <a:pt x="8124" y="0"/>
                  </a:moveTo>
                  <a:lnTo>
                    <a:pt x="3309" y="491"/>
                  </a:lnTo>
                  <a:lnTo>
                    <a:pt x="608" y="9463"/>
                  </a:lnTo>
                  <a:lnTo>
                    <a:pt x="0" y="22898"/>
                  </a:lnTo>
                  <a:lnTo>
                    <a:pt x="18250" y="16431"/>
                  </a:lnTo>
                  <a:lnTo>
                    <a:pt x="17997" y="12167"/>
                  </a:lnTo>
                  <a:lnTo>
                    <a:pt x="812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5"/>
            <p:cNvSpPr/>
            <p:nvPr/>
          </p:nvSpPr>
          <p:spPr>
            <a:xfrm>
              <a:off x="3369068" y="3656099"/>
              <a:ext cx="77672" cy="46841"/>
            </a:xfrm>
            <a:custGeom>
              <a:avLst/>
              <a:gdLst/>
              <a:ahLst/>
              <a:cxnLst/>
              <a:rect l="l" t="t" r="r" b="b"/>
              <a:pathLst>
                <a:path w="1445" h="749" extrusionOk="0">
                  <a:moveTo>
                    <a:pt x="0" y="1"/>
                  </a:moveTo>
                  <a:lnTo>
                    <a:pt x="0" y="748"/>
                  </a:lnTo>
                  <a:lnTo>
                    <a:pt x="1444" y="748"/>
                  </a:lnTo>
                  <a:lnTo>
                    <a:pt x="1444"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5"/>
            <p:cNvSpPr/>
            <p:nvPr/>
          </p:nvSpPr>
          <p:spPr>
            <a:xfrm>
              <a:off x="3544141" y="3511691"/>
              <a:ext cx="77672" cy="46841"/>
            </a:xfrm>
            <a:custGeom>
              <a:avLst/>
              <a:gdLst/>
              <a:ahLst/>
              <a:cxnLst/>
              <a:rect l="l" t="t" r="r" b="b"/>
              <a:pathLst>
                <a:path w="1445" h="749" extrusionOk="0">
                  <a:moveTo>
                    <a:pt x="0" y="1"/>
                  </a:moveTo>
                  <a:lnTo>
                    <a:pt x="0" y="748"/>
                  </a:lnTo>
                  <a:lnTo>
                    <a:pt x="1444" y="748"/>
                  </a:lnTo>
                  <a:lnTo>
                    <a:pt x="1444"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5"/>
            <p:cNvSpPr/>
            <p:nvPr/>
          </p:nvSpPr>
          <p:spPr>
            <a:xfrm>
              <a:off x="2849605" y="3632084"/>
              <a:ext cx="77726" cy="46903"/>
            </a:xfrm>
            <a:custGeom>
              <a:avLst/>
              <a:gdLst/>
              <a:ahLst/>
              <a:cxnLst/>
              <a:rect l="l" t="t" r="r" b="b"/>
              <a:pathLst>
                <a:path w="1446" h="750" extrusionOk="0">
                  <a:moveTo>
                    <a:pt x="1" y="0"/>
                  </a:moveTo>
                  <a:lnTo>
                    <a:pt x="1" y="749"/>
                  </a:lnTo>
                  <a:lnTo>
                    <a:pt x="1445" y="749"/>
                  </a:lnTo>
                  <a:lnTo>
                    <a:pt x="1445"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5"/>
            <p:cNvSpPr/>
            <p:nvPr/>
          </p:nvSpPr>
          <p:spPr>
            <a:xfrm>
              <a:off x="2710871" y="3419452"/>
              <a:ext cx="77726" cy="46841"/>
            </a:xfrm>
            <a:custGeom>
              <a:avLst/>
              <a:gdLst/>
              <a:ahLst/>
              <a:cxnLst/>
              <a:rect l="l" t="t" r="r" b="b"/>
              <a:pathLst>
                <a:path w="1446" h="749" extrusionOk="0">
                  <a:moveTo>
                    <a:pt x="1" y="1"/>
                  </a:moveTo>
                  <a:lnTo>
                    <a:pt x="1" y="748"/>
                  </a:lnTo>
                  <a:lnTo>
                    <a:pt x="1445" y="748"/>
                  </a:lnTo>
                  <a:lnTo>
                    <a:pt x="1445"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5"/>
            <p:cNvSpPr/>
            <p:nvPr/>
          </p:nvSpPr>
          <p:spPr>
            <a:xfrm>
              <a:off x="2829018" y="3200754"/>
              <a:ext cx="77619" cy="46778"/>
            </a:xfrm>
            <a:custGeom>
              <a:avLst/>
              <a:gdLst/>
              <a:ahLst/>
              <a:cxnLst/>
              <a:rect l="l" t="t" r="r" b="b"/>
              <a:pathLst>
                <a:path w="1444" h="748" extrusionOk="0">
                  <a:moveTo>
                    <a:pt x="1" y="0"/>
                  </a:moveTo>
                  <a:lnTo>
                    <a:pt x="1" y="748"/>
                  </a:lnTo>
                  <a:lnTo>
                    <a:pt x="1444" y="748"/>
                  </a:lnTo>
                  <a:lnTo>
                    <a:pt x="1444"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5"/>
            <p:cNvSpPr/>
            <p:nvPr/>
          </p:nvSpPr>
          <p:spPr>
            <a:xfrm>
              <a:off x="2739574" y="3024895"/>
              <a:ext cx="77672" cy="46903"/>
            </a:xfrm>
            <a:custGeom>
              <a:avLst/>
              <a:gdLst/>
              <a:ahLst/>
              <a:cxnLst/>
              <a:rect l="l" t="t" r="r" b="b"/>
              <a:pathLst>
                <a:path w="1445" h="750" extrusionOk="0">
                  <a:moveTo>
                    <a:pt x="1" y="0"/>
                  </a:moveTo>
                  <a:lnTo>
                    <a:pt x="1" y="749"/>
                  </a:lnTo>
                  <a:lnTo>
                    <a:pt x="1445" y="749"/>
                  </a:lnTo>
                  <a:lnTo>
                    <a:pt x="1445"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5"/>
            <p:cNvSpPr/>
            <p:nvPr/>
          </p:nvSpPr>
          <p:spPr>
            <a:xfrm>
              <a:off x="3096597" y="3496625"/>
              <a:ext cx="77619" cy="46841"/>
            </a:xfrm>
            <a:custGeom>
              <a:avLst/>
              <a:gdLst/>
              <a:ahLst/>
              <a:cxnLst/>
              <a:rect l="l" t="t" r="r" b="b"/>
              <a:pathLst>
                <a:path w="1444" h="749" extrusionOk="0">
                  <a:moveTo>
                    <a:pt x="1" y="1"/>
                  </a:moveTo>
                  <a:lnTo>
                    <a:pt x="1" y="748"/>
                  </a:lnTo>
                  <a:lnTo>
                    <a:pt x="1443" y="748"/>
                  </a:lnTo>
                  <a:lnTo>
                    <a:pt x="1443"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5"/>
            <p:cNvSpPr/>
            <p:nvPr/>
          </p:nvSpPr>
          <p:spPr>
            <a:xfrm>
              <a:off x="3098747" y="3255726"/>
              <a:ext cx="77672" cy="46903"/>
            </a:xfrm>
            <a:custGeom>
              <a:avLst/>
              <a:gdLst/>
              <a:ahLst/>
              <a:cxnLst/>
              <a:rect l="l" t="t" r="r" b="b"/>
              <a:pathLst>
                <a:path w="1445" h="750" extrusionOk="0">
                  <a:moveTo>
                    <a:pt x="1" y="1"/>
                  </a:moveTo>
                  <a:lnTo>
                    <a:pt x="1" y="750"/>
                  </a:lnTo>
                  <a:lnTo>
                    <a:pt x="1445" y="750"/>
                  </a:lnTo>
                  <a:lnTo>
                    <a:pt x="1445"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5"/>
            <p:cNvSpPr/>
            <p:nvPr/>
          </p:nvSpPr>
          <p:spPr>
            <a:xfrm>
              <a:off x="3548460" y="3178891"/>
              <a:ext cx="77672" cy="46841"/>
            </a:xfrm>
            <a:custGeom>
              <a:avLst/>
              <a:gdLst/>
              <a:ahLst/>
              <a:cxnLst/>
              <a:rect l="l" t="t" r="r" b="b"/>
              <a:pathLst>
                <a:path w="1445" h="749" extrusionOk="0">
                  <a:moveTo>
                    <a:pt x="0" y="1"/>
                  </a:moveTo>
                  <a:lnTo>
                    <a:pt x="0" y="748"/>
                  </a:lnTo>
                  <a:lnTo>
                    <a:pt x="1445" y="748"/>
                  </a:lnTo>
                  <a:lnTo>
                    <a:pt x="1445"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5"/>
            <p:cNvSpPr/>
            <p:nvPr/>
          </p:nvSpPr>
          <p:spPr>
            <a:xfrm>
              <a:off x="3535324" y="2987434"/>
              <a:ext cx="77672" cy="46841"/>
            </a:xfrm>
            <a:custGeom>
              <a:avLst/>
              <a:gdLst/>
              <a:ahLst/>
              <a:cxnLst/>
              <a:rect l="l" t="t" r="r" b="b"/>
              <a:pathLst>
                <a:path w="1445" h="749" extrusionOk="0">
                  <a:moveTo>
                    <a:pt x="0" y="1"/>
                  </a:moveTo>
                  <a:lnTo>
                    <a:pt x="0" y="748"/>
                  </a:lnTo>
                  <a:lnTo>
                    <a:pt x="1445" y="748"/>
                  </a:lnTo>
                  <a:lnTo>
                    <a:pt x="1445"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5"/>
            <p:cNvSpPr/>
            <p:nvPr/>
          </p:nvSpPr>
          <p:spPr>
            <a:xfrm>
              <a:off x="3309006" y="3055664"/>
              <a:ext cx="77672" cy="46778"/>
            </a:xfrm>
            <a:custGeom>
              <a:avLst/>
              <a:gdLst/>
              <a:ahLst/>
              <a:cxnLst/>
              <a:rect l="l" t="t" r="r" b="b"/>
              <a:pathLst>
                <a:path w="1445" h="748" extrusionOk="0">
                  <a:moveTo>
                    <a:pt x="0" y="0"/>
                  </a:moveTo>
                  <a:lnTo>
                    <a:pt x="0" y="748"/>
                  </a:lnTo>
                  <a:lnTo>
                    <a:pt x="1444" y="748"/>
                  </a:lnTo>
                  <a:lnTo>
                    <a:pt x="1444"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5"/>
            <p:cNvSpPr/>
            <p:nvPr/>
          </p:nvSpPr>
          <p:spPr>
            <a:xfrm>
              <a:off x="3413360" y="3360478"/>
              <a:ext cx="77672" cy="46966"/>
            </a:xfrm>
            <a:custGeom>
              <a:avLst/>
              <a:gdLst/>
              <a:ahLst/>
              <a:cxnLst/>
              <a:rect l="l" t="t" r="r" b="b"/>
              <a:pathLst>
                <a:path w="1445" h="751" extrusionOk="0">
                  <a:moveTo>
                    <a:pt x="0" y="1"/>
                  </a:moveTo>
                  <a:lnTo>
                    <a:pt x="0" y="750"/>
                  </a:lnTo>
                  <a:lnTo>
                    <a:pt x="1445" y="750"/>
                  </a:lnTo>
                  <a:lnTo>
                    <a:pt x="1445"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5"/>
            <p:cNvSpPr/>
            <p:nvPr/>
          </p:nvSpPr>
          <p:spPr>
            <a:xfrm>
              <a:off x="2132119" y="3122581"/>
              <a:ext cx="594556" cy="704610"/>
            </a:xfrm>
            <a:custGeom>
              <a:avLst/>
              <a:gdLst/>
              <a:ahLst/>
              <a:cxnLst/>
              <a:rect l="l" t="t" r="r" b="b"/>
              <a:pathLst>
                <a:path w="11061" h="11267" extrusionOk="0">
                  <a:moveTo>
                    <a:pt x="0" y="1"/>
                  </a:moveTo>
                  <a:lnTo>
                    <a:pt x="450" y="11267"/>
                  </a:lnTo>
                  <a:lnTo>
                    <a:pt x="3277" y="11267"/>
                  </a:lnTo>
                  <a:cubicBezTo>
                    <a:pt x="3277" y="11267"/>
                    <a:pt x="2785" y="5777"/>
                    <a:pt x="2989" y="5326"/>
                  </a:cubicBezTo>
                  <a:cubicBezTo>
                    <a:pt x="3146" y="4984"/>
                    <a:pt x="4291" y="4312"/>
                    <a:pt x="5587" y="4312"/>
                  </a:cubicBezTo>
                  <a:cubicBezTo>
                    <a:pt x="5999" y="4312"/>
                    <a:pt x="6426" y="4380"/>
                    <a:pt x="6841" y="4548"/>
                  </a:cubicBezTo>
                  <a:cubicBezTo>
                    <a:pt x="8562" y="5245"/>
                    <a:pt x="8767" y="11021"/>
                    <a:pt x="8767" y="11021"/>
                  </a:cubicBezTo>
                  <a:lnTo>
                    <a:pt x="11060" y="11021"/>
                  </a:lnTo>
                  <a:lnTo>
                    <a:pt x="10159" y="1599"/>
                  </a:lnTo>
                  <a:lnTo>
                    <a:pt x="7907" y="1639"/>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5"/>
            <p:cNvSpPr/>
            <p:nvPr/>
          </p:nvSpPr>
          <p:spPr>
            <a:xfrm>
              <a:off x="2188237" y="3122581"/>
              <a:ext cx="602834" cy="704610"/>
            </a:xfrm>
            <a:custGeom>
              <a:avLst/>
              <a:gdLst/>
              <a:ahLst/>
              <a:cxnLst/>
              <a:rect l="l" t="t" r="r" b="b"/>
              <a:pathLst>
                <a:path w="11215" h="11267" extrusionOk="0">
                  <a:moveTo>
                    <a:pt x="1" y="1"/>
                  </a:moveTo>
                  <a:lnTo>
                    <a:pt x="452" y="11267"/>
                  </a:lnTo>
                  <a:lnTo>
                    <a:pt x="3277" y="11267"/>
                  </a:lnTo>
                  <a:cubicBezTo>
                    <a:pt x="3277" y="11267"/>
                    <a:pt x="2785" y="5777"/>
                    <a:pt x="2991" y="5326"/>
                  </a:cubicBezTo>
                  <a:cubicBezTo>
                    <a:pt x="3146" y="4984"/>
                    <a:pt x="4292" y="4312"/>
                    <a:pt x="5587" y="4312"/>
                  </a:cubicBezTo>
                  <a:cubicBezTo>
                    <a:pt x="5999" y="4312"/>
                    <a:pt x="6426" y="4380"/>
                    <a:pt x="6841" y="4548"/>
                  </a:cubicBezTo>
                  <a:cubicBezTo>
                    <a:pt x="8563" y="5245"/>
                    <a:pt x="8767" y="11021"/>
                    <a:pt x="8767" y="11021"/>
                  </a:cubicBezTo>
                  <a:lnTo>
                    <a:pt x="11214" y="11021"/>
                  </a:lnTo>
                  <a:lnTo>
                    <a:pt x="9710" y="2254"/>
                  </a:lnTo>
                  <a:lnTo>
                    <a:pt x="7458" y="2296"/>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5"/>
            <p:cNvSpPr/>
            <p:nvPr/>
          </p:nvSpPr>
          <p:spPr>
            <a:xfrm>
              <a:off x="2711032" y="3312824"/>
              <a:ext cx="97400" cy="486792"/>
            </a:xfrm>
            <a:custGeom>
              <a:avLst/>
              <a:gdLst/>
              <a:ahLst/>
              <a:cxnLst/>
              <a:rect l="l" t="t" r="r" b="b"/>
              <a:pathLst>
                <a:path w="1812" h="7784" extrusionOk="0">
                  <a:moveTo>
                    <a:pt x="90" y="0"/>
                  </a:moveTo>
                  <a:lnTo>
                    <a:pt x="1" y="12"/>
                  </a:lnTo>
                  <a:lnTo>
                    <a:pt x="1442" y="7751"/>
                  </a:lnTo>
                  <a:lnTo>
                    <a:pt x="1811" y="7783"/>
                  </a:lnTo>
                  <a:lnTo>
                    <a:pt x="9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5"/>
            <p:cNvSpPr/>
            <p:nvPr/>
          </p:nvSpPr>
          <p:spPr>
            <a:xfrm>
              <a:off x="2202212" y="3155914"/>
              <a:ext cx="522636" cy="214754"/>
            </a:xfrm>
            <a:custGeom>
              <a:avLst/>
              <a:gdLst/>
              <a:ahLst/>
              <a:cxnLst/>
              <a:rect l="l" t="t" r="r" b="b"/>
              <a:pathLst>
                <a:path w="9723" h="3434" extrusionOk="0">
                  <a:moveTo>
                    <a:pt x="1" y="0"/>
                  </a:moveTo>
                  <a:lnTo>
                    <a:pt x="41" y="2404"/>
                  </a:lnTo>
                  <a:lnTo>
                    <a:pt x="9722" y="3433"/>
                  </a:lnTo>
                  <a:lnTo>
                    <a:pt x="9318" y="192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5"/>
            <p:cNvSpPr/>
            <p:nvPr/>
          </p:nvSpPr>
          <p:spPr>
            <a:xfrm>
              <a:off x="1732417" y="2438531"/>
              <a:ext cx="471463" cy="704360"/>
            </a:xfrm>
            <a:custGeom>
              <a:avLst/>
              <a:gdLst/>
              <a:ahLst/>
              <a:cxnLst/>
              <a:rect l="l" t="t" r="r" b="b"/>
              <a:pathLst>
                <a:path w="8771" h="11263" extrusionOk="0">
                  <a:moveTo>
                    <a:pt x="984" y="1"/>
                  </a:moveTo>
                  <a:lnTo>
                    <a:pt x="1" y="10407"/>
                  </a:lnTo>
                  <a:lnTo>
                    <a:pt x="8770" y="11262"/>
                  </a:lnTo>
                  <a:lnTo>
                    <a:pt x="8770" y="11262"/>
                  </a:lnTo>
                  <a:lnTo>
                    <a:pt x="8742" y="472"/>
                  </a:lnTo>
                  <a:lnTo>
                    <a:pt x="7555" y="322"/>
                  </a:lnTo>
                  <a:lnTo>
                    <a:pt x="7047" y="3974"/>
                  </a:lnTo>
                  <a:lnTo>
                    <a:pt x="7047" y="5858"/>
                  </a:lnTo>
                  <a:lnTo>
                    <a:pt x="6432" y="6337"/>
                  </a:lnTo>
                  <a:lnTo>
                    <a:pt x="4262" y="5777"/>
                  </a:lnTo>
                  <a:lnTo>
                    <a:pt x="5040" y="553"/>
                  </a:lnTo>
                  <a:lnTo>
                    <a:pt x="9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5"/>
            <p:cNvSpPr/>
            <p:nvPr/>
          </p:nvSpPr>
          <p:spPr>
            <a:xfrm>
              <a:off x="1890932" y="2112516"/>
              <a:ext cx="257689" cy="697606"/>
            </a:xfrm>
            <a:custGeom>
              <a:avLst/>
              <a:gdLst/>
              <a:ahLst/>
              <a:cxnLst/>
              <a:rect l="l" t="t" r="r" b="b"/>
              <a:pathLst>
                <a:path w="4794" h="11155" extrusionOk="0">
                  <a:moveTo>
                    <a:pt x="2797" y="1"/>
                  </a:moveTo>
                  <a:lnTo>
                    <a:pt x="522" y="1384"/>
                  </a:lnTo>
                  <a:lnTo>
                    <a:pt x="0" y="9956"/>
                  </a:lnTo>
                  <a:lnTo>
                    <a:pt x="616" y="11154"/>
                  </a:lnTo>
                  <a:lnTo>
                    <a:pt x="1045" y="9095"/>
                  </a:lnTo>
                  <a:lnTo>
                    <a:pt x="2274" y="9187"/>
                  </a:lnTo>
                  <a:lnTo>
                    <a:pt x="3472" y="7590"/>
                  </a:lnTo>
                  <a:lnTo>
                    <a:pt x="4732" y="7375"/>
                  </a:lnTo>
                  <a:lnTo>
                    <a:pt x="4794" y="5408"/>
                  </a:lnTo>
                  <a:cubicBezTo>
                    <a:pt x="4794" y="5408"/>
                    <a:pt x="2828" y="93"/>
                    <a:pt x="279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5"/>
            <p:cNvSpPr/>
            <p:nvPr/>
          </p:nvSpPr>
          <p:spPr>
            <a:xfrm>
              <a:off x="1902489" y="2143348"/>
              <a:ext cx="163676" cy="407682"/>
            </a:xfrm>
            <a:custGeom>
              <a:avLst/>
              <a:gdLst/>
              <a:ahLst/>
              <a:cxnLst/>
              <a:rect l="l" t="t" r="r" b="b"/>
              <a:pathLst>
                <a:path w="3045" h="6519" extrusionOk="0">
                  <a:moveTo>
                    <a:pt x="2797" y="0"/>
                  </a:moveTo>
                  <a:lnTo>
                    <a:pt x="1" y="3701"/>
                  </a:lnTo>
                  <a:lnTo>
                    <a:pt x="90" y="6519"/>
                  </a:lnTo>
                  <a:lnTo>
                    <a:pt x="3045" y="766"/>
                  </a:lnTo>
                  <a:lnTo>
                    <a:pt x="2797" y="0"/>
                  </a:ln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5"/>
            <p:cNvSpPr/>
            <p:nvPr/>
          </p:nvSpPr>
          <p:spPr>
            <a:xfrm>
              <a:off x="1970217" y="3098253"/>
              <a:ext cx="235866" cy="718681"/>
            </a:xfrm>
            <a:custGeom>
              <a:avLst/>
              <a:gdLst/>
              <a:ahLst/>
              <a:cxnLst/>
              <a:rect l="l" t="t" r="r" b="b"/>
              <a:pathLst>
                <a:path w="4388" h="11492" extrusionOk="0">
                  <a:moveTo>
                    <a:pt x="860" y="1"/>
                  </a:moveTo>
                  <a:lnTo>
                    <a:pt x="1" y="11491"/>
                  </a:lnTo>
                  <a:lnTo>
                    <a:pt x="4388" y="11405"/>
                  </a:lnTo>
                  <a:lnTo>
                    <a:pt x="4358" y="615"/>
                  </a:lnTo>
                  <a:lnTo>
                    <a:pt x="860" y="1"/>
                  </a:lnTo>
                  <a:close/>
                </a:path>
              </a:pathLst>
            </a:custGeom>
            <a:solidFill>
              <a:srgbClr val="4A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5"/>
            <p:cNvSpPr/>
            <p:nvPr/>
          </p:nvSpPr>
          <p:spPr>
            <a:xfrm>
              <a:off x="1105933" y="2231028"/>
              <a:ext cx="905085" cy="987717"/>
            </a:xfrm>
            <a:custGeom>
              <a:avLst/>
              <a:gdLst/>
              <a:ahLst/>
              <a:cxnLst/>
              <a:rect l="l" t="t" r="r" b="b"/>
              <a:pathLst>
                <a:path w="16838" h="15794" extrusionOk="0">
                  <a:moveTo>
                    <a:pt x="15260" y="1"/>
                  </a:moveTo>
                  <a:lnTo>
                    <a:pt x="271" y="2219"/>
                  </a:lnTo>
                  <a:lnTo>
                    <a:pt x="1" y="8353"/>
                  </a:lnTo>
                  <a:lnTo>
                    <a:pt x="219" y="15794"/>
                  </a:lnTo>
                  <a:lnTo>
                    <a:pt x="16838" y="13099"/>
                  </a:lnTo>
                  <a:lnTo>
                    <a:pt x="14698" y="8178"/>
                  </a:lnTo>
                  <a:lnTo>
                    <a:pt x="1526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5"/>
            <p:cNvSpPr/>
            <p:nvPr/>
          </p:nvSpPr>
          <p:spPr>
            <a:xfrm>
              <a:off x="1700434" y="2701382"/>
              <a:ext cx="116643" cy="304495"/>
            </a:xfrm>
            <a:custGeom>
              <a:avLst/>
              <a:gdLst/>
              <a:ahLst/>
              <a:cxnLst/>
              <a:rect l="l" t="t" r="r" b="b"/>
              <a:pathLst>
                <a:path w="2170" h="4869" extrusionOk="0">
                  <a:moveTo>
                    <a:pt x="2092" y="0"/>
                  </a:moveTo>
                  <a:lnTo>
                    <a:pt x="0" y="365"/>
                  </a:lnTo>
                  <a:lnTo>
                    <a:pt x="76" y="4869"/>
                  </a:lnTo>
                  <a:lnTo>
                    <a:pt x="2169" y="4504"/>
                  </a:lnTo>
                  <a:lnTo>
                    <a:pt x="2092" y="0"/>
                  </a:lnTo>
                  <a:close/>
                </a:path>
              </a:pathLst>
            </a:custGeom>
            <a:solidFill>
              <a:srgbClr val="5E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5"/>
            <p:cNvSpPr/>
            <p:nvPr/>
          </p:nvSpPr>
          <p:spPr>
            <a:xfrm>
              <a:off x="1700434" y="2701382"/>
              <a:ext cx="116643" cy="304495"/>
            </a:xfrm>
            <a:custGeom>
              <a:avLst/>
              <a:gdLst/>
              <a:ahLst/>
              <a:cxnLst/>
              <a:rect l="l" t="t" r="r" b="b"/>
              <a:pathLst>
                <a:path w="2170" h="4869" extrusionOk="0">
                  <a:moveTo>
                    <a:pt x="2092" y="0"/>
                  </a:moveTo>
                  <a:lnTo>
                    <a:pt x="0" y="365"/>
                  </a:lnTo>
                  <a:lnTo>
                    <a:pt x="76" y="4869"/>
                  </a:lnTo>
                  <a:lnTo>
                    <a:pt x="2169" y="4504"/>
                  </a:lnTo>
                  <a:lnTo>
                    <a:pt x="20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5"/>
            <p:cNvSpPr/>
            <p:nvPr/>
          </p:nvSpPr>
          <p:spPr>
            <a:xfrm>
              <a:off x="1106202" y="2231028"/>
              <a:ext cx="819994" cy="532945"/>
            </a:xfrm>
            <a:custGeom>
              <a:avLst/>
              <a:gdLst/>
              <a:ahLst/>
              <a:cxnLst/>
              <a:rect l="l" t="t" r="r" b="b"/>
              <a:pathLst>
                <a:path w="15255" h="8522" extrusionOk="0">
                  <a:moveTo>
                    <a:pt x="15255" y="1"/>
                  </a:moveTo>
                  <a:lnTo>
                    <a:pt x="266" y="2219"/>
                  </a:lnTo>
                  <a:lnTo>
                    <a:pt x="0" y="8521"/>
                  </a:lnTo>
                  <a:lnTo>
                    <a:pt x="14904" y="5117"/>
                  </a:lnTo>
                  <a:lnTo>
                    <a:pt x="15255" y="1"/>
                  </a:ln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5"/>
            <p:cNvSpPr/>
            <p:nvPr/>
          </p:nvSpPr>
          <p:spPr>
            <a:xfrm>
              <a:off x="1983225" y="3047221"/>
              <a:ext cx="27790" cy="8192"/>
            </a:xfrm>
            <a:custGeom>
              <a:avLst/>
              <a:gdLst/>
              <a:ahLst/>
              <a:cxnLst/>
              <a:rect l="l" t="t" r="r" b="b"/>
              <a:pathLst>
                <a:path w="517" h="131" extrusionOk="0">
                  <a:moveTo>
                    <a:pt x="495" y="0"/>
                  </a:moveTo>
                  <a:lnTo>
                    <a:pt x="0" y="131"/>
                  </a:lnTo>
                  <a:lnTo>
                    <a:pt x="517" y="48"/>
                  </a:lnTo>
                  <a:lnTo>
                    <a:pt x="495" y="0"/>
                  </a:lnTo>
                  <a:close/>
                </a:path>
              </a:pathLst>
            </a:custGeom>
            <a:solidFill>
              <a:srgbClr val="5E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5"/>
            <p:cNvSpPr/>
            <p:nvPr/>
          </p:nvSpPr>
          <p:spPr>
            <a:xfrm>
              <a:off x="1117705" y="3048535"/>
              <a:ext cx="909976" cy="768398"/>
            </a:xfrm>
            <a:custGeom>
              <a:avLst/>
              <a:gdLst/>
              <a:ahLst/>
              <a:cxnLst/>
              <a:rect l="l" t="t" r="r" b="b"/>
              <a:pathLst>
                <a:path w="16929" h="12287" extrusionOk="0">
                  <a:moveTo>
                    <a:pt x="16777" y="1"/>
                  </a:moveTo>
                  <a:lnTo>
                    <a:pt x="0" y="2722"/>
                  </a:lnTo>
                  <a:lnTo>
                    <a:pt x="1488" y="12286"/>
                  </a:lnTo>
                  <a:lnTo>
                    <a:pt x="16928" y="12200"/>
                  </a:lnTo>
                  <a:lnTo>
                    <a:pt x="1677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5"/>
            <p:cNvSpPr/>
            <p:nvPr/>
          </p:nvSpPr>
          <p:spPr>
            <a:xfrm>
              <a:off x="1362224" y="3263543"/>
              <a:ext cx="380191" cy="556459"/>
            </a:xfrm>
            <a:custGeom>
              <a:avLst/>
              <a:gdLst/>
              <a:ahLst/>
              <a:cxnLst/>
              <a:rect l="l" t="t" r="r" b="b"/>
              <a:pathLst>
                <a:path w="7073" h="8898" extrusionOk="0">
                  <a:moveTo>
                    <a:pt x="3100" y="1"/>
                  </a:moveTo>
                  <a:cubicBezTo>
                    <a:pt x="1427" y="1"/>
                    <a:pt x="1" y="3315"/>
                    <a:pt x="407" y="8897"/>
                  </a:cubicBezTo>
                  <a:lnTo>
                    <a:pt x="7072" y="8897"/>
                  </a:lnTo>
                  <a:cubicBezTo>
                    <a:pt x="6327" y="2709"/>
                    <a:pt x="4613" y="1"/>
                    <a:pt x="31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5"/>
            <p:cNvSpPr/>
            <p:nvPr/>
          </p:nvSpPr>
          <p:spPr>
            <a:xfrm>
              <a:off x="1399797" y="3287058"/>
              <a:ext cx="308432" cy="509368"/>
            </a:xfrm>
            <a:custGeom>
              <a:avLst/>
              <a:gdLst/>
              <a:ahLst/>
              <a:cxnLst/>
              <a:rect l="l" t="t" r="r" b="b"/>
              <a:pathLst>
                <a:path w="5738" h="8145" extrusionOk="0">
                  <a:moveTo>
                    <a:pt x="2515" y="0"/>
                  </a:moveTo>
                  <a:cubicBezTo>
                    <a:pt x="1158" y="0"/>
                    <a:pt x="0" y="3034"/>
                    <a:pt x="330" y="8145"/>
                  </a:cubicBezTo>
                  <a:lnTo>
                    <a:pt x="5738" y="8145"/>
                  </a:lnTo>
                  <a:cubicBezTo>
                    <a:pt x="5134" y="2479"/>
                    <a:pt x="3743" y="0"/>
                    <a:pt x="2515" y="0"/>
                  </a:cubicBez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
            <p:cNvSpPr/>
            <p:nvPr/>
          </p:nvSpPr>
          <p:spPr>
            <a:xfrm>
              <a:off x="1462741" y="3287120"/>
              <a:ext cx="245434" cy="509305"/>
            </a:xfrm>
            <a:custGeom>
              <a:avLst/>
              <a:gdLst/>
              <a:ahLst/>
              <a:cxnLst/>
              <a:rect l="l" t="t" r="r" b="b"/>
              <a:pathLst>
                <a:path w="4566" h="8144" extrusionOk="0">
                  <a:moveTo>
                    <a:pt x="1345" y="1"/>
                  </a:moveTo>
                  <a:cubicBezTo>
                    <a:pt x="900" y="1"/>
                    <a:pt x="476" y="328"/>
                    <a:pt x="119" y="948"/>
                  </a:cubicBezTo>
                  <a:cubicBezTo>
                    <a:pt x="0" y="2395"/>
                    <a:pt x="211" y="4089"/>
                    <a:pt x="795" y="5810"/>
                  </a:cubicBezTo>
                  <a:cubicBezTo>
                    <a:pt x="1068" y="6619"/>
                    <a:pt x="1415" y="7401"/>
                    <a:pt x="1834" y="8144"/>
                  </a:cubicBezTo>
                  <a:lnTo>
                    <a:pt x="4565" y="8144"/>
                  </a:lnTo>
                  <a:cubicBezTo>
                    <a:pt x="3962" y="2479"/>
                    <a:pt x="2572" y="1"/>
                    <a:pt x="1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5"/>
            <p:cNvSpPr/>
            <p:nvPr/>
          </p:nvSpPr>
          <p:spPr>
            <a:xfrm>
              <a:off x="1114695" y="3070111"/>
              <a:ext cx="897398" cy="243396"/>
            </a:xfrm>
            <a:custGeom>
              <a:avLst/>
              <a:gdLst/>
              <a:ahLst/>
              <a:cxnLst/>
              <a:rect l="l" t="t" r="r" b="b"/>
              <a:pathLst>
                <a:path w="16695" h="3892" extrusionOk="0">
                  <a:moveTo>
                    <a:pt x="16449" y="0"/>
                  </a:moveTo>
                  <a:lnTo>
                    <a:pt x="1" y="1946"/>
                  </a:lnTo>
                  <a:lnTo>
                    <a:pt x="328" y="3892"/>
                  </a:lnTo>
                  <a:lnTo>
                    <a:pt x="16695" y="1372"/>
                  </a:lnTo>
                  <a:lnTo>
                    <a:pt x="16449" y="0"/>
                  </a:ln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5"/>
            <p:cNvSpPr/>
            <p:nvPr/>
          </p:nvSpPr>
          <p:spPr>
            <a:xfrm>
              <a:off x="2010961" y="3080304"/>
              <a:ext cx="270536" cy="728937"/>
            </a:xfrm>
            <a:custGeom>
              <a:avLst/>
              <a:gdLst/>
              <a:ahLst/>
              <a:cxnLst/>
              <a:rect l="l" t="t" r="r" b="b"/>
              <a:pathLst>
                <a:path w="5033" h="11656" extrusionOk="0">
                  <a:moveTo>
                    <a:pt x="1" y="0"/>
                  </a:moveTo>
                  <a:lnTo>
                    <a:pt x="164" y="11655"/>
                  </a:lnTo>
                  <a:lnTo>
                    <a:pt x="5032" y="11594"/>
                  </a:lnTo>
                  <a:lnTo>
                    <a:pt x="3603" y="2131"/>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5"/>
            <p:cNvSpPr/>
            <p:nvPr/>
          </p:nvSpPr>
          <p:spPr>
            <a:xfrm>
              <a:off x="2684747" y="2647286"/>
              <a:ext cx="962385" cy="357527"/>
            </a:xfrm>
            <a:custGeom>
              <a:avLst/>
              <a:gdLst/>
              <a:ahLst/>
              <a:cxnLst/>
              <a:rect l="l" t="t" r="r" b="b"/>
              <a:pathLst>
                <a:path w="17904" h="5717" extrusionOk="0">
                  <a:moveTo>
                    <a:pt x="1" y="1"/>
                  </a:moveTo>
                  <a:lnTo>
                    <a:pt x="152" y="5717"/>
                  </a:lnTo>
                  <a:lnTo>
                    <a:pt x="17904" y="4978"/>
                  </a:lnTo>
                  <a:lnTo>
                    <a:pt x="17747" y="2070"/>
                  </a:lnTo>
                  <a:lnTo>
                    <a:pt x="1" y="1"/>
                  </a:ln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5"/>
            <p:cNvSpPr/>
            <p:nvPr/>
          </p:nvSpPr>
          <p:spPr>
            <a:xfrm>
              <a:off x="2549345" y="2106763"/>
              <a:ext cx="1141811" cy="815989"/>
            </a:xfrm>
            <a:custGeom>
              <a:avLst/>
              <a:gdLst/>
              <a:ahLst/>
              <a:cxnLst/>
              <a:rect l="l" t="t" r="r" b="b"/>
              <a:pathLst>
                <a:path w="21242" h="13048" extrusionOk="0">
                  <a:moveTo>
                    <a:pt x="226" y="1"/>
                  </a:moveTo>
                  <a:lnTo>
                    <a:pt x="0" y="328"/>
                  </a:lnTo>
                  <a:lnTo>
                    <a:pt x="3012" y="13048"/>
                  </a:lnTo>
                  <a:lnTo>
                    <a:pt x="21017" y="13048"/>
                  </a:lnTo>
                  <a:lnTo>
                    <a:pt x="21241" y="12720"/>
                  </a:lnTo>
                  <a:lnTo>
                    <a:pt x="17657" y="902"/>
                  </a:lnTo>
                  <a:lnTo>
                    <a:pt x="14410" y="328"/>
                  </a:lnTo>
                  <a:lnTo>
                    <a:pt x="12337" y="1757"/>
                  </a:lnTo>
                  <a:lnTo>
                    <a:pt x="10908" y="1496"/>
                  </a:lnTo>
                  <a:lnTo>
                    <a:pt x="10785" y="328"/>
                  </a:lnTo>
                  <a:lnTo>
                    <a:pt x="2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5"/>
            <p:cNvSpPr/>
            <p:nvPr/>
          </p:nvSpPr>
          <p:spPr>
            <a:xfrm>
              <a:off x="2561493" y="2106763"/>
              <a:ext cx="1129663" cy="795477"/>
            </a:xfrm>
            <a:custGeom>
              <a:avLst/>
              <a:gdLst/>
              <a:ahLst/>
              <a:cxnLst/>
              <a:rect l="l" t="t" r="r" b="b"/>
              <a:pathLst>
                <a:path w="21016" h="12720" extrusionOk="0">
                  <a:moveTo>
                    <a:pt x="0" y="1"/>
                  </a:moveTo>
                  <a:lnTo>
                    <a:pt x="3011" y="12720"/>
                  </a:lnTo>
                  <a:lnTo>
                    <a:pt x="21015" y="12720"/>
                  </a:lnTo>
                  <a:lnTo>
                    <a:pt x="18005" y="1"/>
                  </a:lnTo>
                  <a:lnTo>
                    <a:pt x="14410" y="1"/>
                  </a:lnTo>
                  <a:lnTo>
                    <a:pt x="12337" y="1430"/>
                  </a:lnTo>
                  <a:lnTo>
                    <a:pt x="10908" y="1168"/>
                  </a:lnTo>
                  <a:lnTo>
                    <a:pt x="107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5"/>
            <p:cNvSpPr/>
            <p:nvPr/>
          </p:nvSpPr>
          <p:spPr>
            <a:xfrm>
              <a:off x="2561493" y="2106763"/>
              <a:ext cx="982327" cy="448456"/>
            </a:xfrm>
            <a:custGeom>
              <a:avLst/>
              <a:gdLst/>
              <a:ahLst/>
              <a:cxnLst/>
              <a:rect l="l" t="t" r="r" b="b"/>
              <a:pathLst>
                <a:path w="18275" h="7171" extrusionOk="0">
                  <a:moveTo>
                    <a:pt x="0" y="1"/>
                  </a:moveTo>
                  <a:lnTo>
                    <a:pt x="1697" y="7170"/>
                  </a:lnTo>
                  <a:lnTo>
                    <a:pt x="18274" y="1139"/>
                  </a:lnTo>
                  <a:lnTo>
                    <a:pt x="18005" y="1"/>
                  </a:lnTo>
                  <a:lnTo>
                    <a:pt x="14410" y="1"/>
                  </a:lnTo>
                  <a:lnTo>
                    <a:pt x="12337" y="1430"/>
                  </a:lnTo>
                  <a:lnTo>
                    <a:pt x="10908" y="1168"/>
                  </a:lnTo>
                  <a:lnTo>
                    <a:pt x="107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5"/>
            <p:cNvSpPr/>
            <p:nvPr/>
          </p:nvSpPr>
          <p:spPr>
            <a:xfrm>
              <a:off x="2771718" y="2824083"/>
              <a:ext cx="82671" cy="41087"/>
            </a:xfrm>
            <a:custGeom>
              <a:avLst/>
              <a:gdLst/>
              <a:ahLst/>
              <a:cxnLst/>
              <a:rect l="l" t="t" r="r" b="b"/>
              <a:pathLst>
                <a:path w="1538" h="657" extrusionOk="0">
                  <a:moveTo>
                    <a:pt x="1" y="1"/>
                  </a:moveTo>
                  <a:lnTo>
                    <a:pt x="206" y="656"/>
                  </a:lnTo>
                  <a:lnTo>
                    <a:pt x="1538" y="656"/>
                  </a:lnTo>
                  <a:lnTo>
                    <a:pt x="13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5"/>
            <p:cNvSpPr/>
            <p:nvPr/>
          </p:nvSpPr>
          <p:spPr>
            <a:xfrm>
              <a:off x="2776126" y="2538531"/>
              <a:ext cx="82671" cy="41025"/>
            </a:xfrm>
            <a:custGeom>
              <a:avLst/>
              <a:gdLst/>
              <a:ahLst/>
              <a:cxnLst/>
              <a:rect l="l" t="t" r="r" b="b"/>
              <a:pathLst>
                <a:path w="1538" h="656" extrusionOk="0">
                  <a:moveTo>
                    <a:pt x="1" y="0"/>
                  </a:moveTo>
                  <a:lnTo>
                    <a:pt x="207" y="655"/>
                  </a:lnTo>
                  <a:lnTo>
                    <a:pt x="1537" y="655"/>
                  </a:lnTo>
                  <a:lnTo>
                    <a:pt x="1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5"/>
            <p:cNvSpPr/>
            <p:nvPr/>
          </p:nvSpPr>
          <p:spPr>
            <a:xfrm>
              <a:off x="3374013" y="2774177"/>
              <a:ext cx="82618" cy="41025"/>
            </a:xfrm>
            <a:custGeom>
              <a:avLst/>
              <a:gdLst/>
              <a:ahLst/>
              <a:cxnLst/>
              <a:rect l="l" t="t" r="r" b="b"/>
              <a:pathLst>
                <a:path w="1537" h="656" extrusionOk="0">
                  <a:moveTo>
                    <a:pt x="0" y="1"/>
                  </a:moveTo>
                  <a:lnTo>
                    <a:pt x="205" y="656"/>
                  </a:lnTo>
                  <a:lnTo>
                    <a:pt x="1537" y="656"/>
                  </a:lnTo>
                  <a:lnTo>
                    <a:pt x="13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5"/>
            <p:cNvSpPr/>
            <p:nvPr/>
          </p:nvSpPr>
          <p:spPr>
            <a:xfrm>
              <a:off x="3524896" y="2698568"/>
              <a:ext cx="82564" cy="41025"/>
            </a:xfrm>
            <a:custGeom>
              <a:avLst/>
              <a:gdLst/>
              <a:ahLst/>
              <a:cxnLst/>
              <a:rect l="l" t="t" r="r" b="b"/>
              <a:pathLst>
                <a:path w="1536" h="656" extrusionOk="0">
                  <a:moveTo>
                    <a:pt x="1" y="1"/>
                  </a:moveTo>
                  <a:lnTo>
                    <a:pt x="205" y="656"/>
                  </a:lnTo>
                  <a:lnTo>
                    <a:pt x="1536" y="656"/>
                  </a:lnTo>
                  <a:lnTo>
                    <a:pt x="13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5"/>
            <p:cNvSpPr/>
            <p:nvPr/>
          </p:nvSpPr>
          <p:spPr>
            <a:xfrm>
              <a:off x="2920397" y="2280996"/>
              <a:ext cx="82671" cy="41025"/>
            </a:xfrm>
            <a:custGeom>
              <a:avLst/>
              <a:gdLst/>
              <a:ahLst/>
              <a:cxnLst/>
              <a:rect l="l" t="t" r="r" b="b"/>
              <a:pathLst>
                <a:path w="1538" h="656" extrusionOk="0">
                  <a:moveTo>
                    <a:pt x="1" y="0"/>
                  </a:moveTo>
                  <a:lnTo>
                    <a:pt x="205" y="656"/>
                  </a:lnTo>
                  <a:lnTo>
                    <a:pt x="1537" y="656"/>
                  </a:lnTo>
                  <a:lnTo>
                    <a:pt x="13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5"/>
            <p:cNvSpPr/>
            <p:nvPr/>
          </p:nvSpPr>
          <p:spPr>
            <a:xfrm>
              <a:off x="2923730" y="2155418"/>
              <a:ext cx="82618" cy="41087"/>
            </a:xfrm>
            <a:custGeom>
              <a:avLst/>
              <a:gdLst/>
              <a:ahLst/>
              <a:cxnLst/>
              <a:rect l="l" t="t" r="r" b="b"/>
              <a:pathLst>
                <a:path w="1537" h="657" extrusionOk="0">
                  <a:moveTo>
                    <a:pt x="0" y="1"/>
                  </a:moveTo>
                  <a:lnTo>
                    <a:pt x="205" y="656"/>
                  </a:lnTo>
                  <a:lnTo>
                    <a:pt x="1537" y="656"/>
                  </a:lnTo>
                  <a:lnTo>
                    <a:pt x="13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5"/>
            <p:cNvSpPr/>
            <p:nvPr/>
          </p:nvSpPr>
          <p:spPr>
            <a:xfrm>
              <a:off x="2954530" y="2662670"/>
              <a:ext cx="82618" cy="41087"/>
            </a:xfrm>
            <a:custGeom>
              <a:avLst/>
              <a:gdLst/>
              <a:ahLst/>
              <a:cxnLst/>
              <a:rect l="l" t="t" r="r" b="b"/>
              <a:pathLst>
                <a:path w="1537" h="657" extrusionOk="0">
                  <a:moveTo>
                    <a:pt x="1" y="1"/>
                  </a:moveTo>
                  <a:lnTo>
                    <a:pt x="206" y="656"/>
                  </a:lnTo>
                  <a:lnTo>
                    <a:pt x="1536" y="656"/>
                  </a:lnTo>
                  <a:lnTo>
                    <a:pt x="13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5"/>
            <p:cNvSpPr/>
            <p:nvPr/>
          </p:nvSpPr>
          <p:spPr>
            <a:xfrm>
              <a:off x="3197329" y="2803633"/>
              <a:ext cx="82618" cy="41025"/>
            </a:xfrm>
            <a:custGeom>
              <a:avLst/>
              <a:gdLst/>
              <a:ahLst/>
              <a:cxnLst/>
              <a:rect l="l" t="t" r="r" b="b"/>
              <a:pathLst>
                <a:path w="1537" h="656" extrusionOk="0">
                  <a:moveTo>
                    <a:pt x="0" y="0"/>
                  </a:moveTo>
                  <a:lnTo>
                    <a:pt x="205" y="656"/>
                  </a:lnTo>
                  <a:lnTo>
                    <a:pt x="1537" y="656"/>
                  </a:lnTo>
                  <a:lnTo>
                    <a:pt x="13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5"/>
            <p:cNvSpPr/>
            <p:nvPr/>
          </p:nvSpPr>
          <p:spPr>
            <a:xfrm>
              <a:off x="2617610" y="2232278"/>
              <a:ext cx="82671" cy="41087"/>
            </a:xfrm>
            <a:custGeom>
              <a:avLst/>
              <a:gdLst/>
              <a:ahLst/>
              <a:cxnLst/>
              <a:rect l="l" t="t" r="r" b="b"/>
              <a:pathLst>
                <a:path w="1538" h="657" extrusionOk="0">
                  <a:moveTo>
                    <a:pt x="1" y="1"/>
                  </a:moveTo>
                  <a:lnTo>
                    <a:pt x="205" y="656"/>
                  </a:lnTo>
                  <a:lnTo>
                    <a:pt x="1537" y="656"/>
                  </a:lnTo>
                  <a:lnTo>
                    <a:pt x="13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5"/>
            <p:cNvSpPr/>
            <p:nvPr/>
          </p:nvSpPr>
          <p:spPr>
            <a:xfrm>
              <a:off x="3246244" y="2537155"/>
              <a:ext cx="82671" cy="41025"/>
            </a:xfrm>
            <a:custGeom>
              <a:avLst/>
              <a:gdLst/>
              <a:ahLst/>
              <a:cxnLst/>
              <a:rect l="l" t="t" r="r" b="b"/>
              <a:pathLst>
                <a:path w="1538" h="656" extrusionOk="0">
                  <a:moveTo>
                    <a:pt x="1" y="0"/>
                  </a:moveTo>
                  <a:lnTo>
                    <a:pt x="207" y="656"/>
                  </a:lnTo>
                  <a:lnTo>
                    <a:pt x="1537" y="656"/>
                  </a:lnTo>
                  <a:lnTo>
                    <a:pt x="1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5"/>
            <p:cNvSpPr/>
            <p:nvPr/>
          </p:nvSpPr>
          <p:spPr>
            <a:xfrm>
              <a:off x="3462059" y="2475679"/>
              <a:ext cx="82671" cy="41025"/>
            </a:xfrm>
            <a:custGeom>
              <a:avLst/>
              <a:gdLst/>
              <a:ahLst/>
              <a:cxnLst/>
              <a:rect l="l" t="t" r="r" b="b"/>
              <a:pathLst>
                <a:path w="1538" h="656" extrusionOk="0">
                  <a:moveTo>
                    <a:pt x="0" y="1"/>
                  </a:moveTo>
                  <a:lnTo>
                    <a:pt x="207" y="656"/>
                  </a:lnTo>
                  <a:lnTo>
                    <a:pt x="1537" y="656"/>
                  </a:lnTo>
                  <a:lnTo>
                    <a:pt x="13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5"/>
            <p:cNvSpPr/>
            <p:nvPr/>
          </p:nvSpPr>
          <p:spPr>
            <a:xfrm>
              <a:off x="3383904" y="2305324"/>
              <a:ext cx="82671" cy="41025"/>
            </a:xfrm>
            <a:custGeom>
              <a:avLst/>
              <a:gdLst/>
              <a:ahLst/>
              <a:cxnLst/>
              <a:rect l="l" t="t" r="r" b="b"/>
              <a:pathLst>
                <a:path w="1538" h="656" extrusionOk="0">
                  <a:moveTo>
                    <a:pt x="1" y="0"/>
                  </a:moveTo>
                  <a:lnTo>
                    <a:pt x="205" y="656"/>
                  </a:lnTo>
                  <a:lnTo>
                    <a:pt x="1538" y="656"/>
                  </a:lnTo>
                  <a:lnTo>
                    <a:pt x="1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5"/>
            <p:cNvSpPr/>
            <p:nvPr/>
          </p:nvSpPr>
          <p:spPr>
            <a:xfrm>
              <a:off x="3377292" y="2142660"/>
              <a:ext cx="82671" cy="41025"/>
            </a:xfrm>
            <a:custGeom>
              <a:avLst/>
              <a:gdLst/>
              <a:ahLst/>
              <a:cxnLst/>
              <a:rect l="l" t="t" r="r" b="b"/>
              <a:pathLst>
                <a:path w="1538" h="656" extrusionOk="0">
                  <a:moveTo>
                    <a:pt x="1" y="0"/>
                  </a:moveTo>
                  <a:lnTo>
                    <a:pt x="205" y="656"/>
                  </a:lnTo>
                  <a:lnTo>
                    <a:pt x="1538" y="656"/>
                  </a:lnTo>
                  <a:lnTo>
                    <a:pt x="133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5"/>
            <p:cNvSpPr/>
            <p:nvPr/>
          </p:nvSpPr>
          <p:spPr>
            <a:xfrm>
              <a:off x="3054670" y="2461608"/>
              <a:ext cx="82671" cy="41087"/>
            </a:xfrm>
            <a:custGeom>
              <a:avLst/>
              <a:gdLst/>
              <a:ahLst/>
              <a:cxnLst/>
              <a:rect l="l" t="t" r="r" b="b"/>
              <a:pathLst>
                <a:path w="1538" h="657" extrusionOk="0">
                  <a:moveTo>
                    <a:pt x="1" y="1"/>
                  </a:moveTo>
                  <a:lnTo>
                    <a:pt x="207" y="656"/>
                  </a:lnTo>
                  <a:lnTo>
                    <a:pt x="1537" y="656"/>
                  </a:lnTo>
                  <a:lnTo>
                    <a:pt x="13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5"/>
            <p:cNvSpPr/>
            <p:nvPr/>
          </p:nvSpPr>
          <p:spPr>
            <a:xfrm>
              <a:off x="2113359" y="3160979"/>
              <a:ext cx="138789" cy="648264"/>
            </a:xfrm>
            <a:custGeom>
              <a:avLst/>
              <a:gdLst/>
              <a:ahLst/>
              <a:cxnLst/>
              <a:rect l="l" t="t" r="r" b="b"/>
              <a:pathLst>
                <a:path w="2582" h="10366" extrusionOk="0">
                  <a:moveTo>
                    <a:pt x="451" y="1"/>
                  </a:moveTo>
                  <a:lnTo>
                    <a:pt x="451" y="2746"/>
                  </a:lnTo>
                  <a:lnTo>
                    <a:pt x="0" y="6720"/>
                  </a:lnTo>
                  <a:lnTo>
                    <a:pt x="532" y="8195"/>
                  </a:lnTo>
                  <a:lnTo>
                    <a:pt x="0" y="10365"/>
                  </a:lnTo>
                  <a:lnTo>
                    <a:pt x="2581" y="10365"/>
                  </a:lnTo>
                  <a:lnTo>
                    <a:pt x="697" y="6761"/>
                  </a:lnTo>
                  <a:lnTo>
                    <a:pt x="820" y="2828"/>
                  </a:lnTo>
                  <a:lnTo>
                    <a:pt x="1698" y="841"/>
                  </a:lnTo>
                  <a:lnTo>
                    <a:pt x="45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5"/>
            <p:cNvSpPr/>
            <p:nvPr/>
          </p:nvSpPr>
          <p:spPr>
            <a:xfrm>
              <a:off x="2089117" y="3121267"/>
              <a:ext cx="121212" cy="687975"/>
            </a:xfrm>
            <a:custGeom>
              <a:avLst/>
              <a:gdLst/>
              <a:ahLst/>
              <a:cxnLst/>
              <a:rect l="l" t="t" r="r" b="b"/>
              <a:pathLst>
                <a:path w="2255" h="11001" extrusionOk="0">
                  <a:moveTo>
                    <a:pt x="82" y="0"/>
                  </a:moveTo>
                  <a:lnTo>
                    <a:pt x="451" y="3381"/>
                  </a:lnTo>
                  <a:lnTo>
                    <a:pt x="1" y="7355"/>
                  </a:lnTo>
                  <a:lnTo>
                    <a:pt x="533" y="8830"/>
                  </a:lnTo>
                  <a:lnTo>
                    <a:pt x="1" y="11000"/>
                  </a:lnTo>
                  <a:lnTo>
                    <a:pt x="2254" y="10939"/>
                  </a:lnTo>
                  <a:lnTo>
                    <a:pt x="697" y="7396"/>
                  </a:lnTo>
                  <a:lnTo>
                    <a:pt x="1005" y="3483"/>
                  </a:lnTo>
                  <a:lnTo>
                    <a:pt x="1742" y="370"/>
                  </a:lnTo>
                  <a:lnTo>
                    <a:pt x="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5"/>
            <p:cNvSpPr/>
            <p:nvPr/>
          </p:nvSpPr>
          <p:spPr>
            <a:xfrm>
              <a:off x="794331" y="3790120"/>
              <a:ext cx="3587227" cy="334513"/>
            </a:xfrm>
            <a:custGeom>
              <a:avLst/>
              <a:gdLst/>
              <a:ahLst/>
              <a:cxnLst/>
              <a:rect l="l" t="t" r="r" b="b"/>
              <a:pathLst>
                <a:path w="66736" h="5349" extrusionOk="0">
                  <a:moveTo>
                    <a:pt x="0" y="1"/>
                  </a:moveTo>
                  <a:lnTo>
                    <a:pt x="0" y="5349"/>
                  </a:lnTo>
                  <a:lnTo>
                    <a:pt x="66735" y="5349"/>
                  </a:lnTo>
                  <a:lnTo>
                    <a:pt x="667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5"/>
            <p:cNvSpPr/>
            <p:nvPr/>
          </p:nvSpPr>
          <p:spPr>
            <a:xfrm>
              <a:off x="794331" y="3790120"/>
              <a:ext cx="951903" cy="334638"/>
            </a:xfrm>
            <a:custGeom>
              <a:avLst/>
              <a:gdLst/>
              <a:ahLst/>
              <a:cxnLst/>
              <a:rect l="l" t="t" r="r" b="b"/>
              <a:pathLst>
                <a:path w="17709" h="5351" extrusionOk="0">
                  <a:moveTo>
                    <a:pt x="0" y="1"/>
                  </a:moveTo>
                  <a:lnTo>
                    <a:pt x="0" y="5349"/>
                  </a:lnTo>
                  <a:lnTo>
                    <a:pt x="15602" y="5350"/>
                  </a:lnTo>
                  <a:lnTo>
                    <a:pt x="177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5"/>
            <p:cNvSpPr/>
            <p:nvPr/>
          </p:nvSpPr>
          <p:spPr>
            <a:xfrm>
              <a:off x="2669696" y="3790120"/>
              <a:ext cx="920673" cy="285984"/>
            </a:xfrm>
            <a:custGeom>
              <a:avLst/>
              <a:gdLst/>
              <a:ahLst/>
              <a:cxnLst/>
              <a:rect l="l" t="t" r="r" b="b"/>
              <a:pathLst>
                <a:path w="17128" h="4573" extrusionOk="0">
                  <a:moveTo>
                    <a:pt x="1" y="1"/>
                  </a:moveTo>
                  <a:lnTo>
                    <a:pt x="12851" y="4572"/>
                  </a:lnTo>
                  <a:lnTo>
                    <a:pt x="13677" y="4572"/>
                  </a:lnTo>
                  <a:lnTo>
                    <a:pt x="17127" y="1"/>
                  </a:ln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5"/>
            <p:cNvSpPr/>
            <p:nvPr/>
          </p:nvSpPr>
          <p:spPr>
            <a:xfrm>
              <a:off x="794331" y="3790120"/>
              <a:ext cx="1035327" cy="72981"/>
            </a:xfrm>
            <a:custGeom>
              <a:avLst/>
              <a:gdLst/>
              <a:ahLst/>
              <a:cxnLst/>
              <a:rect l="l" t="t" r="r" b="b"/>
              <a:pathLst>
                <a:path w="19261" h="1167" extrusionOk="0">
                  <a:moveTo>
                    <a:pt x="0" y="1"/>
                  </a:moveTo>
                  <a:lnTo>
                    <a:pt x="0" y="1167"/>
                  </a:lnTo>
                  <a:lnTo>
                    <a:pt x="19260" y="1"/>
                  </a:ln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5"/>
            <p:cNvSpPr/>
            <p:nvPr/>
          </p:nvSpPr>
          <p:spPr>
            <a:xfrm>
              <a:off x="2538325" y="3716949"/>
              <a:ext cx="1843119" cy="171728"/>
            </a:xfrm>
            <a:custGeom>
              <a:avLst/>
              <a:gdLst/>
              <a:ahLst/>
              <a:cxnLst/>
              <a:rect l="l" t="t" r="r" b="b"/>
              <a:pathLst>
                <a:path w="34289" h="2746" extrusionOk="0">
                  <a:moveTo>
                    <a:pt x="11062" y="0"/>
                  </a:moveTo>
                  <a:lnTo>
                    <a:pt x="6269" y="984"/>
                  </a:lnTo>
                  <a:lnTo>
                    <a:pt x="1" y="1352"/>
                  </a:lnTo>
                  <a:lnTo>
                    <a:pt x="22082" y="2746"/>
                  </a:lnTo>
                  <a:lnTo>
                    <a:pt x="34289" y="1264"/>
                  </a:lnTo>
                  <a:lnTo>
                    <a:pt x="31340" y="574"/>
                  </a:lnTo>
                  <a:lnTo>
                    <a:pt x="24131" y="984"/>
                  </a:lnTo>
                  <a:lnTo>
                    <a:pt x="18231" y="901"/>
                  </a:lnTo>
                  <a:lnTo>
                    <a:pt x="1106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5"/>
            <p:cNvSpPr/>
            <p:nvPr/>
          </p:nvSpPr>
          <p:spPr>
            <a:xfrm>
              <a:off x="2538325" y="3718638"/>
              <a:ext cx="1182609" cy="184798"/>
            </a:xfrm>
            <a:custGeom>
              <a:avLst/>
              <a:gdLst/>
              <a:ahLst/>
              <a:cxnLst/>
              <a:rect l="l" t="t" r="r" b="b"/>
              <a:pathLst>
                <a:path w="22001" h="2955" extrusionOk="0">
                  <a:moveTo>
                    <a:pt x="10930" y="1"/>
                  </a:moveTo>
                  <a:lnTo>
                    <a:pt x="6269" y="957"/>
                  </a:lnTo>
                  <a:lnTo>
                    <a:pt x="1" y="1325"/>
                  </a:lnTo>
                  <a:lnTo>
                    <a:pt x="22000" y="2954"/>
                  </a:lnTo>
                  <a:lnTo>
                    <a:pt x="22000" y="2954"/>
                  </a:lnTo>
                  <a:lnTo>
                    <a:pt x="10930" y="1"/>
                  </a:ln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5"/>
            <p:cNvSpPr/>
            <p:nvPr/>
          </p:nvSpPr>
          <p:spPr>
            <a:xfrm>
              <a:off x="794331" y="3957411"/>
              <a:ext cx="3587119" cy="167350"/>
            </a:xfrm>
            <a:custGeom>
              <a:avLst/>
              <a:gdLst/>
              <a:ahLst/>
              <a:cxnLst/>
              <a:rect l="l" t="t" r="r" b="b"/>
              <a:pathLst>
                <a:path w="66734" h="2676" extrusionOk="0">
                  <a:moveTo>
                    <a:pt x="0" y="1"/>
                  </a:moveTo>
                  <a:lnTo>
                    <a:pt x="0" y="2675"/>
                  </a:lnTo>
                  <a:lnTo>
                    <a:pt x="66734" y="2675"/>
                  </a:lnTo>
                  <a:lnTo>
                    <a:pt x="66734" y="1"/>
                  </a:lnTo>
                  <a:lnTo>
                    <a:pt x="34248" y="144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5"/>
            <p:cNvSpPr/>
            <p:nvPr/>
          </p:nvSpPr>
          <p:spPr>
            <a:xfrm>
              <a:off x="2119971" y="3776299"/>
              <a:ext cx="1158366" cy="348459"/>
            </a:xfrm>
            <a:custGeom>
              <a:avLst/>
              <a:gdLst/>
              <a:ahLst/>
              <a:cxnLst/>
              <a:rect l="l" t="t" r="r" b="b"/>
              <a:pathLst>
                <a:path w="21550" h="5572" extrusionOk="0">
                  <a:moveTo>
                    <a:pt x="0" y="0"/>
                  </a:moveTo>
                  <a:lnTo>
                    <a:pt x="6195" y="1172"/>
                  </a:lnTo>
                  <a:lnTo>
                    <a:pt x="8471" y="4126"/>
                  </a:lnTo>
                  <a:lnTo>
                    <a:pt x="8214" y="5571"/>
                  </a:lnTo>
                  <a:lnTo>
                    <a:pt x="19643" y="5571"/>
                  </a:lnTo>
                  <a:lnTo>
                    <a:pt x="21549" y="3712"/>
                  </a:lnTo>
                  <a:lnTo>
                    <a:pt x="12994" y="969"/>
                  </a:lnTo>
                  <a:lnTo>
                    <a:pt x="7085" y="97"/>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5"/>
            <p:cNvSpPr/>
            <p:nvPr/>
          </p:nvSpPr>
          <p:spPr>
            <a:xfrm>
              <a:off x="2119971" y="3776299"/>
              <a:ext cx="495813" cy="236579"/>
            </a:xfrm>
            <a:custGeom>
              <a:avLst/>
              <a:gdLst/>
              <a:ahLst/>
              <a:cxnLst/>
              <a:rect l="l" t="t" r="r" b="b"/>
              <a:pathLst>
                <a:path w="9224" h="3783" extrusionOk="0">
                  <a:moveTo>
                    <a:pt x="0" y="0"/>
                  </a:moveTo>
                  <a:lnTo>
                    <a:pt x="6195" y="1172"/>
                  </a:lnTo>
                  <a:lnTo>
                    <a:pt x="8207" y="3783"/>
                  </a:lnTo>
                  <a:lnTo>
                    <a:pt x="9223" y="412"/>
                  </a:lnTo>
                  <a:lnTo>
                    <a:pt x="7085" y="97"/>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5"/>
            <p:cNvSpPr/>
            <p:nvPr/>
          </p:nvSpPr>
          <p:spPr>
            <a:xfrm>
              <a:off x="930432" y="2091378"/>
              <a:ext cx="1161000" cy="513746"/>
            </a:xfrm>
            <a:custGeom>
              <a:avLst/>
              <a:gdLst/>
              <a:ahLst/>
              <a:cxnLst/>
              <a:rect l="l" t="t" r="r" b="b"/>
              <a:pathLst>
                <a:path w="21599" h="8215" extrusionOk="0">
                  <a:moveTo>
                    <a:pt x="21598" y="0"/>
                  </a:moveTo>
                  <a:lnTo>
                    <a:pt x="6318" y="800"/>
                  </a:lnTo>
                  <a:lnTo>
                    <a:pt x="0" y="7855"/>
                  </a:lnTo>
                  <a:lnTo>
                    <a:pt x="418" y="8214"/>
                  </a:lnTo>
                  <a:lnTo>
                    <a:pt x="16887" y="6453"/>
                  </a:lnTo>
                  <a:lnTo>
                    <a:pt x="215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5"/>
            <p:cNvSpPr/>
            <p:nvPr/>
          </p:nvSpPr>
          <p:spPr>
            <a:xfrm>
              <a:off x="912210" y="2038846"/>
              <a:ext cx="1174815" cy="543201"/>
            </a:xfrm>
            <a:custGeom>
              <a:avLst/>
              <a:gdLst/>
              <a:ahLst/>
              <a:cxnLst/>
              <a:rect l="l" t="t" r="r" b="b"/>
              <a:pathLst>
                <a:path w="21856" h="8686" extrusionOk="0">
                  <a:moveTo>
                    <a:pt x="21517" y="1"/>
                  </a:moveTo>
                  <a:lnTo>
                    <a:pt x="6318" y="1271"/>
                  </a:lnTo>
                  <a:lnTo>
                    <a:pt x="1" y="8325"/>
                  </a:lnTo>
                  <a:lnTo>
                    <a:pt x="419" y="8685"/>
                  </a:lnTo>
                  <a:lnTo>
                    <a:pt x="16887" y="6924"/>
                  </a:lnTo>
                  <a:lnTo>
                    <a:pt x="21856" y="370"/>
                  </a:lnTo>
                  <a:lnTo>
                    <a:pt x="215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5"/>
            <p:cNvSpPr/>
            <p:nvPr/>
          </p:nvSpPr>
          <p:spPr>
            <a:xfrm>
              <a:off x="912210" y="2123336"/>
              <a:ext cx="989691" cy="458713"/>
            </a:xfrm>
            <a:custGeom>
              <a:avLst/>
              <a:gdLst/>
              <a:ahLst/>
              <a:cxnLst/>
              <a:rect l="l" t="t" r="r" b="b"/>
              <a:pathLst>
                <a:path w="18412" h="7335" extrusionOk="0">
                  <a:moveTo>
                    <a:pt x="6247" y="0"/>
                  </a:moveTo>
                  <a:lnTo>
                    <a:pt x="1" y="6974"/>
                  </a:lnTo>
                  <a:lnTo>
                    <a:pt x="419" y="7334"/>
                  </a:lnTo>
                  <a:lnTo>
                    <a:pt x="16887" y="5573"/>
                  </a:lnTo>
                  <a:lnTo>
                    <a:pt x="18411" y="3563"/>
                  </a:lnTo>
                  <a:lnTo>
                    <a:pt x="18411" y="3563"/>
                  </a:lnTo>
                  <a:cubicBezTo>
                    <a:pt x="18230" y="3564"/>
                    <a:pt x="18045" y="3566"/>
                    <a:pt x="17861" y="3566"/>
                  </a:cubicBezTo>
                  <a:cubicBezTo>
                    <a:pt x="11446" y="3566"/>
                    <a:pt x="6247" y="1971"/>
                    <a:pt x="6247" y="2"/>
                  </a:cubicBezTo>
                  <a:lnTo>
                    <a:pt x="6247"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5"/>
            <p:cNvSpPr/>
            <p:nvPr/>
          </p:nvSpPr>
          <p:spPr>
            <a:xfrm>
              <a:off x="2100136" y="2705009"/>
              <a:ext cx="104549" cy="514996"/>
            </a:xfrm>
            <a:custGeom>
              <a:avLst/>
              <a:gdLst/>
              <a:ahLst/>
              <a:cxnLst/>
              <a:rect l="l" t="t" r="r" b="b"/>
              <a:pathLst>
                <a:path w="1945" h="8235" extrusionOk="0">
                  <a:moveTo>
                    <a:pt x="1911" y="1"/>
                  </a:moveTo>
                  <a:lnTo>
                    <a:pt x="103" y="3728"/>
                  </a:lnTo>
                  <a:lnTo>
                    <a:pt x="0" y="5530"/>
                  </a:lnTo>
                  <a:lnTo>
                    <a:pt x="1086" y="6801"/>
                  </a:lnTo>
                  <a:lnTo>
                    <a:pt x="1312" y="8235"/>
                  </a:lnTo>
                  <a:lnTo>
                    <a:pt x="1944" y="8132"/>
                  </a:lnTo>
                  <a:lnTo>
                    <a:pt x="191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5"/>
            <p:cNvSpPr/>
            <p:nvPr/>
          </p:nvSpPr>
          <p:spPr>
            <a:xfrm>
              <a:off x="2203072" y="3101130"/>
              <a:ext cx="535160" cy="245022"/>
            </a:xfrm>
            <a:custGeom>
              <a:avLst/>
              <a:gdLst/>
              <a:ahLst/>
              <a:cxnLst/>
              <a:rect l="l" t="t" r="r" b="b"/>
              <a:pathLst>
                <a:path w="9956" h="3918" extrusionOk="0">
                  <a:moveTo>
                    <a:pt x="0" y="1"/>
                  </a:moveTo>
                  <a:lnTo>
                    <a:pt x="0" y="1967"/>
                  </a:lnTo>
                  <a:lnTo>
                    <a:pt x="9955" y="3917"/>
                  </a:lnTo>
                  <a:lnTo>
                    <a:pt x="8985" y="1639"/>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5"/>
            <p:cNvSpPr/>
            <p:nvPr/>
          </p:nvSpPr>
          <p:spPr>
            <a:xfrm>
              <a:off x="2190709" y="3218327"/>
              <a:ext cx="548329" cy="141272"/>
            </a:xfrm>
            <a:custGeom>
              <a:avLst/>
              <a:gdLst/>
              <a:ahLst/>
              <a:cxnLst/>
              <a:rect l="l" t="t" r="r" b="b"/>
              <a:pathLst>
                <a:path w="10201" h="2259" extrusionOk="0">
                  <a:moveTo>
                    <a:pt x="1" y="1"/>
                  </a:moveTo>
                  <a:lnTo>
                    <a:pt x="124" y="308"/>
                  </a:lnTo>
                  <a:lnTo>
                    <a:pt x="10078" y="2259"/>
                  </a:lnTo>
                  <a:lnTo>
                    <a:pt x="10201" y="2028"/>
                  </a:lnTo>
                  <a:lnTo>
                    <a:pt x="1"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5"/>
            <p:cNvSpPr/>
            <p:nvPr/>
          </p:nvSpPr>
          <p:spPr>
            <a:xfrm>
              <a:off x="2136473" y="2754915"/>
              <a:ext cx="102452" cy="573969"/>
            </a:xfrm>
            <a:custGeom>
              <a:avLst/>
              <a:gdLst/>
              <a:ahLst/>
              <a:cxnLst/>
              <a:rect l="l" t="t" r="r" b="b"/>
              <a:pathLst>
                <a:path w="1906" h="9178" extrusionOk="0">
                  <a:moveTo>
                    <a:pt x="1208" y="1"/>
                  </a:moveTo>
                  <a:lnTo>
                    <a:pt x="21" y="2725"/>
                  </a:lnTo>
                  <a:lnTo>
                    <a:pt x="1" y="4488"/>
                  </a:lnTo>
                  <a:lnTo>
                    <a:pt x="984" y="5798"/>
                  </a:lnTo>
                  <a:cubicBezTo>
                    <a:pt x="984" y="5798"/>
                    <a:pt x="1041" y="7847"/>
                    <a:pt x="1025" y="7990"/>
                  </a:cubicBezTo>
                  <a:lnTo>
                    <a:pt x="1353" y="9178"/>
                  </a:lnTo>
                  <a:lnTo>
                    <a:pt x="1455" y="4776"/>
                  </a:lnTo>
                  <a:lnTo>
                    <a:pt x="1844" y="4756"/>
                  </a:lnTo>
                  <a:lnTo>
                    <a:pt x="1905" y="3465"/>
                  </a:lnTo>
                  <a:lnTo>
                    <a:pt x="1393" y="3462"/>
                  </a:lnTo>
                  <a:lnTo>
                    <a:pt x="12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5"/>
            <p:cNvSpPr/>
            <p:nvPr/>
          </p:nvSpPr>
          <p:spPr>
            <a:xfrm>
              <a:off x="2326111" y="3127834"/>
              <a:ext cx="388738" cy="153467"/>
            </a:xfrm>
            <a:custGeom>
              <a:avLst/>
              <a:gdLst/>
              <a:ahLst/>
              <a:cxnLst/>
              <a:rect l="l" t="t" r="r" b="b"/>
              <a:pathLst>
                <a:path w="7232" h="2454" extrusionOk="0">
                  <a:moveTo>
                    <a:pt x="0" y="0"/>
                  </a:moveTo>
                  <a:lnTo>
                    <a:pt x="7231" y="2454"/>
                  </a:lnTo>
                  <a:lnTo>
                    <a:pt x="6714" y="1217"/>
                  </a:lnTo>
                  <a:lnTo>
                    <a:pt x="0" y="0"/>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5"/>
            <p:cNvSpPr/>
            <p:nvPr/>
          </p:nvSpPr>
          <p:spPr>
            <a:xfrm>
              <a:off x="2513277" y="1825401"/>
              <a:ext cx="144003" cy="148089"/>
            </a:xfrm>
            <a:custGeom>
              <a:avLst/>
              <a:gdLst/>
              <a:ahLst/>
              <a:cxnLst/>
              <a:rect l="l" t="t" r="r" b="b"/>
              <a:pathLst>
                <a:path w="2679" h="2368" extrusionOk="0">
                  <a:moveTo>
                    <a:pt x="1038" y="0"/>
                  </a:moveTo>
                  <a:cubicBezTo>
                    <a:pt x="899" y="0"/>
                    <a:pt x="758" y="27"/>
                    <a:pt x="624" y="83"/>
                  </a:cubicBezTo>
                  <a:cubicBezTo>
                    <a:pt x="174" y="269"/>
                    <a:pt x="1" y="816"/>
                    <a:pt x="261" y="1228"/>
                  </a:cubicBezTo>
                  <a:lnTo>
                    <a:pt x="976" y="2368"/>
                  </a:lnTo>
                  <a:lnTo>
                    <a:pt x="2679" y="1660"/>
                  </a:lnTo>
                  <a:lnTo>
                    <a:pt x="1954" y="506"/>
                  </a:lnTo>
                  <a:cubicBezTo>
                    <a:pt x="1750" y="184"/>
                    <a:pt x="1400" y="0"/>
                    <a:pt x="1038" y="0"/>
                  </a:cubicBezTo>
                  <a:close/>
                </a:path>
              </a:pathLst>
            </a:custGeom>
            <a:solidFill>
              <a:srgbClr val="A134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5"/>
            <p:cNvSpPr/>
            <p:nvPr/>
          </p:nvSpPr>
          <p:spPr>
            <a:xfrm>
              <a:off x="2527091" y="1838471"/>
              <a:ext cx="110838" cy="123199"/>
            </a:xfrm>
            <a:custGeom>
              <a:avLst/>
              <a:gdLst/>
              <a:ahLst/>
              <a:cxnLst/>
              <a:rect l="l" t="t" r="r" b="b"/>
              <a:pathLst>
                <a:path w="2062" h="1970" extrusionOk="0">
                  <a:moveTo>
                    <a:pt x="707" y="1"/>
                  </a:moveTo>
                  <a:cubicBezTo>
                    <a:pt x="603" y="1"/>
                    <a:pt x="499" y="21"/>
                    <a:pt x="399" y="62"/>
                  </a:cubicBezTo>
                  <a:cubicBezTo>
                    <a:pt x="228" y="134"/>
                    <a:pt x="100" y="280"/>
                    <a:pt x="53" y="460"/>
                  </a:cubicBezTo>
                  <a:cubicBezTo>
                    <a:pt x="0" y="645"/>
                    <a:pt x="30" y="843"/>
                    <a:pt x="131" y="1008"/>
                  </a:cubicBezTo>
                  <a:lnTo>
                    <a:pt x="722" y="1969"/>
                  </a:lnTo>
                  <a:lnTo>
                    <a:pt x="2062" y="1413"/>
                  </a:lnTo>
                  <a:lnTo>
                    <a:pt x="1463" y="439"/>
                  </a:lnTo>
                  <a:cubicBezTo>
                    <a:pt x="1293" y="160"/>
                    <a:pt x="1002" y="1"/>
                    <a:pt x="707" y="1"/>
                  </a:cubicBezTo>
                  <a:close/>
                </a:path>
              </a:pathLst>
            </a:custGeom>
            <a:solidFill>
              <a:srgbClr val="571E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5"/>
            <p:cNvSpPr/>
            <p:nvPr/>
          </p:nvSpPr>
          <p:spPr>
            <a:xfrm>
              <a:off x="1509989" y="2742470"/>
              <a:ext cx="455929" cy="318754"/>
            </a:xfrm>
            <a:custGeom>
              <a:avLst/>
              <a:gdLst/>
              <a:ahLst/>
              <a:cxnLst/>
              <a:rect l="l" t="t" r="r" b="b"/>
              <a:pathLst>
                <a:path w="8482" h="5097" extrusionOk="0">
                  <a:moveTo>
                    <a:pt x="7181" y="0"/>
                  </a:moveTo>
                  <a:lnTo>
                    <a:pt x="6074" y="220"/>
                  </a:lnTo>
                  <a:lnTo>
                    <a:pt x="4814" y="2617"/>
                  </a:lnTo>
                  <a:lnTo>
                    <a:pt x="1" y="5096"/>
                  </a:lnTo>
                  <a:lnTo>
                    <a:pt x="5091" y="3232"/>
                  </a:lnTo>
                  <a:lnTo>
                    <a:pt x="6924" y="1286"/>
                  </a:lnTo>
                  <a:lnTo>
                    <a:pt x="8276" y="2187"/>
                  </a:lnTo>
                  <a:lnTo>
                    <a:pt x="8481" y="1532"/>
                  </a:lnTo>
                  <a:lnTo>
                    <a:pt x="718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5"/>
            <p:cNvSpPr/>
            <p:nvPr/>
          </p:nvSpPr>
          <p:spPr>
            <a:xfrm>
              <a:off x="1882171" y="2822770"/>
              <a:ext cx="168460" cy="329260"/>
            </a:xfrm>
            <a:custGeom>
              <a:avLst/>
              <a:gdLst/>
              <a:ahLst/>
              <a:cxnLst/>
              <a:rect l="l" t="t" r="r" b="b"/>
              <a:pathLst>
                <a:path w="3134" h="5265" extrusionOk="0">
                  <a:moveTo>
                    <a:pt x="0" y="0"/>
                  </a:moveTo>
                  <a:lnTo>
                    <a:pt x="1146" y="1045"/>
                  </a:lnTo>
                  <a:lnTo>
                    <a:pt x="1885" y="3155"/>
                  </a:lnTo>
                  <a:lnTo>
                    <a:pt x="2412" y="5264"/>
                  </a:lnTo>
                  <a:lnTo>
                    <a:pt x="3011" y="4877"/>
                  </a:lnTo>
                  <a:cubicBezTo>
                    <a:pt x="3032" y="4793"/>
                    <a:pt x="3134" y="3197"/>
                    <a:pt x="3134" y="3197"/>
                  </a:cubicBezTo>
                  <a:lnTo>
                    <a:pt x="1762" y="759"/>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5"/>
            <p:cNvSpPr/>
            <p:nvPr/>
          </p:nvSpPr>
          <p:spPr>
            <a:xfrm>
              <a:off x="1670763" y="3806692"/>
              <a:ext cx="909439" cy="115257"/>
            </a:xfrm>
            <a:custGeom>
              <a:avLst/>
              <a:gdLst/>
              <a:ahLst/>
              <a:cxnLst/>
              <a:rect l="l" t="t" r="r" b="b"/>
              <a:pathLst>
                <a:path w="16919" h="1843" extrusionOk="0">
                  <a:moveTo>
                    <a:pt x="11675" y="0"/>
                  </a:moveTo>
                  <a:lnTo>
                    <a:pt x="4916" y="491"/>
                  </a:lnTo>
                  <a:lnTo>
                    <a:pt x="2950" y="1229"/>
                  </a:lnTo>
                  <a:lnTo>
                    <a:pt x="0" y="942"/>
                  </a:lnTo>
                  <a:lnTo>
                    <a:pt x="3441" y="1434"/>
                  </a:lnTo>
                  <a:lnTo>
                    <a:pt x="5162" y="860"/>
                  </a:lnTo>
                  <a:lnTo>
                    <a:pt x="12537" y="860"/>
                  </a:lnTo>
                  <a:lnTo>
                    <a:pt x="16919" y="1843"/>
                  </a:lnTo>
                  <a:lnTo>
                    <a:pt x="16919" y="1843"/>
                  </a:lnTo>
                  <a:lnTo>
                    <a:pt x="14953" y="614"/>
                  </a:lnTo>
                  <a:lnTo>
                    <a:pt x="1167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5"/>
            <p:cNvSpPr/>
            <p:nvPr/>
          </p:nvSpPr>
          <p:spPr>
            <a:xfrm>
              <a:off x="2636155" y="3923828"/>
              <a:ext cx="351380" cy="200933"/>
            </a:xfrm>
            <a:custGeom>
              <a:avLst/>
              <a:gdLst/>
              <a:ahLst/>
              <a:cxnLst/>
              <a:rect l="l" t="t" r="r" b="b"/>
              <a:pathLst>
                <a:path w="6537" h="3213" extrusionOk="0">
                  <a:moveTo>
                    <a:pt x="0" y="1"/>
                  </a:moveTo>
                  <a:lnTo>
                    <a:pt x="60" y="3212"/>
                  </a:lnTo>
                  <a:lnTo>
                    <a:pt x="5862" y="3211"/>
                  </a:lnTo>
                  <a:lnTo>
                    <a:pt x="6536" y="985"/>
                  </a:lnTo>
                  <a:lnTo>
                    <a:pt x="0"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5"/>
            <p:cNvSpPr/>
            <p:nvPr/>
          </p:nvSpPr>
          <p:spPr>
            <a:xfrm>
              <a:off x="2636155" y="3911070"/>
              <a:ext cx="294994" cy="131641"/>
            </a:xfrm>
            <a:custGeom>
              <a:avLst/>
              <a:gdLst/>
              <a:ahLst/>
              <a:cxnLst/>
              <a:rect l="l" t="t" r="r" b="b"/>
              <a:pathLst>
                <a:path w="5488" h="2105" extrusionOk="0">
                  <a:moveTo>
                    <a:pt x="2712" y="0"/>
                  </a:moveTo>
                  <a:lnTo>
                    <a:pt x="0" y="205"/>
                  </a:lnTo>
                  <a:lnTo>
                    <a:pt x="2514" y="2104"/>
                  </a:lnTo>
                  <a:lnTo>
                    <a:pt x="5487" y="863"/>
                  </a:lnTo>
                  <a:lnTo>
                    <a:pt x="271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5"/>
            <p:cNvSpPr/>
            <p:nvPr/>
          </p:nvSpPr>
          <p:spPr>
            <a:xfrm>
              <a:off x="2924966" y="3985491"/>
              <a:ext cx="246778" cy="141085"/>
            </a:xfrm>
            <a:custGeom>
              <a:avLst/>
              <a:gdLst/>
              <a:ahLst/>
              <a:cxnLst/>
              <a:rect l="l" t="t" r="r" b="b"/>
              <a:pathLst>
                <a:path w="4591" h="2256" extrusionOk="0">
                  <a:moveTo>
                    <a:pt x="0" y="1"/>
                  </a:moveTo>
                  <a:lnTo>
                    <a:pt x="43" y="2256"/>
                  </a:lnTo>
                  <a:lnTo>
                    <a:pt x="4117" y="2256"/>
                  </a:lnTo>
                  <a:lnTo>
                    <a:pt x="4590" y="693"/>
                  </a:lnTo>
                  <a:lnTo>
                    <a:pt x="0" y="1"/>
                  </a:ln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5"/>
            <p:cNvSpPr/>
            <p:nvPr/>
          </p:nvSpPr>
          <p:spPr>
            <a:xfrm>
              <a:off x="2924966" y="3976548"/>
              <a:ext cx="246778" cy="92493"/>
            </a:xfrm>
            <a:custGeom>
              <a:avLst/>
              <a:gdLst/>
              <a:ahLst/>
              <a:cxnLst/>
              <a:rect l="l" t="t" r="r" b="b"/>
              <a:pathLst>
                <a:path w="4591" h="1479" extrusionOk="0">
                  <a:moveTo>
                    <a:pt x="1905" y="1"/>
                  </a:moveTo>
                  <a:lnTo>
                    <a:pt x="0" y="144"/>
                  </a:lnTo>
                  <a:lnTo>
                    <a:pt x="1765" y="1479"/>
                  </a:lnTo>
                  <a:lnTo>
                    <a:pt x="4590" y="836"/>
                  </a:lnTo>
                  <a:lnTo>
                    <a:pt x="190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5"/>
            <p:cNvSpPr/>
            <p:nvPr/>
          </p:nvSpPr>
          <p:spPr>
            <a:xfrm>
              <a:off x="3001348" y="2106763"/>
              <a:ext cx="411798" cy="392048"/>
            </a:xfrm>
            <a:custGeom>
              <a:avLst/>
              <a:gdLst/>
              <a:ahLst/>
              <a:cxnLst/>
              <a:rect l="l" t="t" r="r" b="b"/>
              <a:pathLst>
                <a:path w="7661" h="6269" extrusionOk="0">
                  <a:moveTo>
                    <a:pt x="1" y="1"/>
                  </a:moveTo>
                  <a:lnTo>
                    <a:pt x="491" y="697"/>
                  </a:lnTo>
                  <a:lnTo>
                    <a:pt x="2459" y="1516"/>
                  </a:lnTo>
                  <a:lnTo>
                    <a:pt x="3442" y="2417"/>
                  </a:lnTo>
                  <a:lnTo>
                    <a:pt x="3400" y="4301"/>
                  </a:lnTo>
                  <a:lnTo>
                    <a:pt x="6267" y="6269"/>
                  </a:lnTo>
                  <a:lnTo>
                    <a:pt x="5900" y="4917"/>
                  </a:lnTo>
                  <a:lnTo>
                    <a:pt x="5080" y="3892"/>
                  </a:lnTo>
                  <a:lnTo>
                    <a:pt x="5161" y="3402"/>
                  </a:lnTo>
                  <a:lnTo>
                    <a:pt x="5244" y="2459"/>
                  </a:lnTo>
                  <a:lnTo>
                    <a:pt x="6667" y="1353"/>
                  </a:lnTo>
                  <a:lnTo>
                    <a:pt x="7661" y="820"/>
                  </a:lnTo>
                  <a:lnTo>
                    <a:pt x="7496" y="1"/>
                  </a:lnTo>
                  <a:lnTo>
                    <a:pt x="5950" y="1"/>
                  </a:lnTo>
                  <a:lnTo>
                    <a:pt x="4644" y="676"/>
                  </a:lnTo>
                  <a:lnTo>
                    <a:pt x="2925" y="845"/>
                  </a:lnTo>
                  <a:lnTo>
                    <a:pt x="27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5"/>
            <p:cNvSpPr/>
            <p:nvPr/>
          </p:nvSpPr>
          <p:spPr>
            <a:xfrm>
              <a:off x="3182171" y="2106763"/>
              <a:ext cx="230974" cy="392048"/>
            </a:xfrm>
            <a:custGeom>
              <a:avLst/>
              <a:gdLst/>
              <a:ahLst/>
              <a:cxnLst/>
              <a:rect l="l" t="t" r="r" b="b"/>
              <a:pathLst>
                <a:path w="4297" h="6269" extrusionOk="0">
                  <a:moveTo>
                    <a:pt x="2983" y="1"/>
                  </a:moveTo>
                  <a:lnTo>
                    <a:pt x="1" y="2348"/>
                  </a:lnTo>
                  <a:lnTo>
                    <a:pt x="78" y="2417"/>
                  </a:lnTo>
                  <a:lnTo>
                    <a:pt x="36" y="4301"/>
                  </a:lnTo>
                  <a:lnTo>
                    <a:pt x="2903" y="6269"/>
                  </a:lnTo>
                  <a:lnTo>
                    <a:pt x="2536" y="4917"/>
                  </a:lnTo>
                  <a:lnTo>
                    <a:pt x="1716" y="3892"/>
                  </a:lnTo>
                  <a:lnTo>
                    <a:pt x="1797" y="3402"/>
                  </a:lnTo>
                  <a:lnTo>
                    <a:pt x="1880" y="2459"/>
                  </a:lnTo>
                  <a:lnTo>
                    <a:pt x="3303" y="1353"/>
                  </a:lnTo>
                  <a:lnTo>
                    <a:pt x="4297" y="820"/>
                  </a:lnTo>
                  <a:lnTo>
                    <a:pt x="41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5"/>
            <p:cNvSpPr/>
            <p:nvPr/>
          </p:nvSpPr>
          <p:spPr>
            <a:xfrm>
              <a:off x="2326971" y="1777559"/>
              <a:ext cx="389759" cy="522688"/>
            </a:xfrm>
            <a:custGeom>
              <a:avLst/>
              <a:gdLst/>
              <a:ahLst/>
              <a:cxnLst/>
              <a:rect l="l" t="t" r="r" b="b"/>
              <a:pathLst>
                <a:path w="7251" h="8358" extrusionOk="0">
                  <a:moveTo>
                    <a:pt x="1802" y="1"/>
                  </a:moveTo>
                  <a:lnTo>
                    <a:pt x="1" y="819"/>
                  </a:lnTo>
                  <a:lnTo>
                    <a:pt x="1435" y="3033"/>
                  </a:lnTo>
                  <a:lnTo>
                    <a:pt x="1208" y="3339"/>
                  </a:lnTo>
                  <a:lnTo>
                    <a:pt x="1659" y="4056"/>
                  </a:lnTo>
                  <a:lnTo>
                    <a:pt x="1905" y="3912"/>
                  </a:lnTo>
                  <a:lnTo>
                    <a:pt x="2294" y="4528"/>
                  </a:lnTo>
                  <a:lnTo>
                    <a:pt x="2110" y="4772"/>
                  </a:lnTo>
                  <a:lnTo>
                    <a:pt x="2356" y="5346"/>
                  </a:lnTo>
                  <a:lnTo>
                    <a:pt x="2561" y="5285"/>
                  </a:lnTo>
                  <a:lnTo>
                    <a:pt x="2519" y="8358"/>
                  </a:lnTo>
                  <a:lnTo>
                    <a:pt x="3831" y="6124"/>
                  </a:lnTo>
                  <a:lnTo>
                    <a:pt x="3543" y="5245"/>
                  </a:lnTo>
                  <a:lnTo>
                    <a:pt x="4383" y="4752"/>
                  </a:lnTo>
                  <a:lnTo>
                    <a:pt x="5858" y="4875"/>
                  </a:lnTo>
                  <a:lnTo>
                    <a:pt x="7251" y="4543"/>
                  </a:lnTo>
                  <a:lnTo>
                    <a:pt x="4319" y="4565"/>
                  </a:lnTo>
                  <a:lnTo>
                    <a:pt x="3442" y="4691"/>
                  </a:lnTo>
                  <a:lnTo>
                    <a:pt x="1925" y="2070"/>
                  </a:lnTo>
                  <a:lnTo>
                    <a:pt x="1639" y="1004"/>
                  </a:lnTo>
                  <a:lnTo>
                    <a:pt x="18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5"/>
            <p:cNvSpPr/>
            <p:nvPr/>
          </p:nvSpPr>
          <p:spPr>
            <a:xfrm>
              <a:off x="2387281" y="2569550"/>
              <a:ext cx="65954" cy="62100"/>
            </a:xfrm>
            <a:custGeom>
              <a:avLst/>
              <a:gdLst/>
              <a:ahLst/>
              <a:cxnLst/>
              <a:rect l="l" t="t" r="r" b="b"/>
              <a:pathLst>
                <a:path w="1227" h="993" extrusionOk="0">
                  <a:moveTo>
                    <a:pt x="985" y="1"/>
                  </a:moveTo>
                  <a:lnTo>
                    <a:pt x="0" y="404"/>
                  </a:lnTo>
                  <a:lnTo>
                    <a:pt x="242" y="993"/>
                  </a:lnTo>
                  <a:lnTo>
                    <a:pt x="1226" y="590"/>
                  </a:lnTo>
                  <a:lnTo>
                    <a:pt x="98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5"/>
            <p:cNvSpPr/>
            <p:nvPr/>
          </p:nvSpPr>
          <p:spPr>
            <a:xfrm>
              <a:off x="2180174" y="1239725"/>
              <a:ext cx="445931" cy="600798"/>
            </a:xfrm>
            <a:custGeom>
              <a:avLst/>
              <a:gdLst/>
              <a:ahLst/>
              <a:cxnLst/>
              <a:rect l="l" t="t" r="r" b="b"/>
              <a:pathLst>
                <a:path w="8296" h="9607" extrusionOk="0">
                  <a:moveTo>
                    <a:pt x="998" y="1"/>
                  </a:moveTo>
                  <a:lnTo>
                    <a:pt x="0" y="558"/>
                  </a:lnTo>
                  <a:lnTo>
                    <a:pt x="2866" y="9607"/>
                  </a:lnTo>
                  <a:lnTo>
                    <a:pt x="8296" y="6409"/>
                  </a:lnTo>
                  <a:lnTo>
                    <a:pt x="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5"/>
            <p:cNvSpPr/>
            <p:nvPr/>
          </p:nvSpPr>
          <p:spPr>
            <a:xfrm>
              <a:off x="2168402" y="1268430"/>
              <a:ext cx="295585" cy="603925"/>
            </a:xfrm>
            <a:custGeom>
              <a:avLst/>
              <a:gdLst/>
              <a:ahLst/>
              <a:cxnLst/>
              <a:rect l="l" t="t" r="r" b="b"/>
              <a:pathLst>
                <a:path w="5499" h="9657" extrusionOk="0">
                  <a:moveTo>
                    <a:pt x="394" y="0"/>
                  </a:moveTo>
                  <a:lnTo>
                    <a:pt x="1" y="255"/>
                  </a:lnTo>
                  <a:lnTo>
                    <a:pt x="2397" y="9657"/>
                  </a:lnTo>
                  <a:lnTo>
                    <a:pt x="5498" y="7727"/>
                  </a:lnTo>
                  <a:lnTo>
                    <a:pt x="394" y="0"/>
                  </a:ln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5"/>
            <p:cNvSpPr/>
            <p:nvPr/>
          </p:nvSpPr>
          <p:spPr>
            <a:xfrm>
              <a:off x="2332615" y="1862549"/>
              <a:ext cx="58106" cy="46590"/>
            </a:xfrm>
            <a:custGeom>
              <a:avLst/>
              <a:gdLst/>
              <a:ahLst/>
              <a:cxnLst/>
              <a:rect l="l" t="t" r="r" b="b"/>
              <a:pathLst>
                <a:path w="1081" h="745" extrusionOk="0">
                  <a:moveTo>
                    <a:pt x="1008" y="0"/>
                  </a:moveTo>
                  <a:lnTo>
                    <a:pt x="1" y="420"/>
                  </a:lnTo>
                  <a:lnTo>
                    <a:pt x="73" y="745"/>
                  </a:lnTo>
                  <a:lnTo>
                    <a:pt x="1080" y="325"/>
                  </a:lnTo>
                  <a:lnTo>
                    <a:pt x="10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5"/>
            <p:cNvSpPr/>
            <p:nvPr/>
          </p:nvSpPr>
          <p:spPr>
            <a:xfrm>
              <a:off x="2209184" y="2030843"/>
              <a:ext cx="55960" cy="46916"/>
            </a:xfrm>
            <a:custGeom>
              <a:avLst/>
              <a:gdLst/>
              <a:ahLst/>
              <a:cxnLst/>
              <a:rect l="l" t="t" r="r" b="b"/>
              <a:pathLst>
                <a:path w="1058" h="887" extrusionOk="0">
                  <a:moveTo>
                    <a:pt x="1008" y="1"/>
                  </a:moveTo>
                  <a:lnTo>
                    <a:pt x="1" y="421"/>
                  </a:lnTo>
                  <a:lnTo>
                    <a:pt x="50" y="887"/>
                  </a:lnTo>
                  <a:lnTo>
                    <a:pt x="1058" y="467"/>
                  </a:lnTo>
                  <a:lnTo>
                    <a:pt x="100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5"/>
            <p:cNvSpPr/>
            <p:nvPr/>
          </p:nvSpPr>
          <p:spPr>
            <a:xfrm>
              <a:off x="2344907" y="1971709"/>
              <a:ext cx="60826" cy="51147"/>
            </a:xfrm>
            <a:custGeom>
              <a:avLst/>
              <a:gdLst/>
              <a:ahLst/>
              <a:cxnLst/>
              <a:rect l="l" t="t" r="r" b="b"/>
              <a:pathLst>
                <a:path w="1150" h="967" extrusionOk="0">
                  <a:moveTo>
                    <a:pt x="845" y="0"/>
                  </a:moveTo>
                  <a:lnTo>
                    <a:pt x="1" y="693"/>
                  </a:lnTo>
                  <a:lnTo>
                    <a:pt x="307" y="966"/>
                  </a:lnTo>
                  <a:lnTo>
                    <a:pt x="1150" y="274"/>
                  </a:lnTo>
                  <a:lnTo>
                    <a:pt x="84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5"/>
            <p:cNvSpPr/>
            <p:nvPr/>
          </p:nvSpPr>
          <p:spPr>
            <a:xfrm>
              <a:off x="2304656" y="1945685"/>
              <a:ext cx="63418" cy="46334"/>
            </a:xfrm>
            <a:custGeom>
              <a:avLst/>
              <a:gdLst/>
              <a:ahLst/>
              <a:cxnLst/>
              <a:rect l="l" t="t" r="r" b="b"/>
              <a:pathLst>
                <a:path w="1199" h="876" extrusionOk="0">
                  <a:moveTo>
                    <a:pt x="935" y="0"/>
                  </a:moveTo>
                  <a:lnTo>
                    <a:pt x="0" y="562"/>
                  </a:lnTo>
                  <a:lnTo>
                    <a:pt x="263" y="875"/>
                  </a:lnTo>
                  <a:lnTo>
                    <a:pt x="1198" y="315"/>
                  </a:lnTo>
                  <a:lnTo>
                    <a:pt x="9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5"/>
            <p:cNvSpPr/>
            <p:nvPr/>
          </p:nvSpPr>
          <p:spPr>
            <a:xfrm>
              <a:off x="2304656" y="1871688"/>
              <a:ext cx="63418" cy="46387"/>
            </a:xfrm>
            <a:custGeom>
              <a:avLst/>
              <a:gdLst/>
              <a:ahLst/>
              <a:cxnLst/>
              <a:rect l="l" t="t" r="r" b="b"/>
              <a:pathLst>
                <a:path w="1199" h="877" extrusionOk="0">
                  <a:moveTo>
                    <a:pt x="935" y="1"/>
                  </a:moveTo>
                  <a:lnTo>
                    <a:pt x="0" y="562"/>
                  </a:lnTo>
                  <a:lnTo>
                    <a:pt x="263" y="876"/>
                  </a:lnTo>
                  <a:lnTo>
                    <a:pt x="1198" y="316"/>
                  </a:lnTo>
                  <a:lnTo>
                    <a:pt x="9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5"/>
            <p:cNvSpPr/>
            <p:nvPr/>
          </p:nvSpPr>
          <p:spPr>
            <a:xfrm>
              <a:off x="2243670" y="1870101"/>
              <a:ext cx="63471" cy="46387"/>
            </a:xfrm>
            <a:custGeom>
              <a:avLst/>
              <a:gdLst/>
              <a:ahLst/>
              <a:cxnLst/>
              <a:rect l="l" t="t" r="r" b="b"/>
              <a:pathLst>
                <a:path w="1200" h="877" extrusionOk="0">
                  <a:moveTo>
                    <a:pt x="936" y="0"/>
                  </a:moveTo>
                  <a:lnTo>
                    <a:pt x="1" y="562"/>
                  </a:lnTo>
                  <a:lnTo>
                    <a:pt x="264" y="877"/>
                  </a:lnTo>
                  <a:lnTo>
                    <a:pt x="1199" y="315"/>
                  </a:lnTo>
                  <a:lnTo>
                    <a:pt x="9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
            <p:cNvSpPr/>
            <p:nvPr/>
          </p:nvSpPr>
          <p:spPr>
            <a:xfrm>
              <a:off x="2231399" y="1969911"/>
              <a:ext cx="50089" cy="42050"/>
            </a:xfrm>
            <a:custGeom>
              <a:avLst/>
              <a:gdLst/>
              <a:ahLst/>
              <a:cxnLst/>
              <a:rect l="l" t="t" r="r" b="b"/>
              <a:pathLst>
                <a:path w="947" h="795" extrusionOk="0">
                  <a:moveTo>
                    <a:pt x="904" y="1"/>
                  </a:moveTo>
                  <a:lnTo>
                    <a:pt x="1" y="376"/>
                  </a:lnTo>
                  <a:lnTo>
                    <a:pt x="45" y="794"/>
                  </a:lnTo>
                  <a:lnTo>
                    <a:pt x="947" y="417"/>
                  </a:lnTo>
                  <a:lnTo>
                    <a:pt x="9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
            <p:cNvSpPr/>
            <p:nvPr/>
          </p:nvSpPr>
          <p:spPr>
            <a:xfrm>
              <a:off x="2374381" y="1703325"/>
              <a:ext cx="72781" cy="64601"/>
            </a:xfrm>
            <a:custGeom>
              <a:avLst/>
              <a:gdLst/>
              <a:ahLst/>
              <a:cxnLst/>
              <a:rect l="l" t="t" r="r" b="b"/>
              <a:pathLst>
                <a:path w="1354" h="1033" extrusionOk="0">
                  <a:moveTo>
                    <a:pt x="1209" y="0"/>
                  </a:moveTo>
                  <a:lnTo>
                    <a:pt x="0" y="505"/>
                  </a:lnTo>
                  <a:lnTo>
                    <a:pt x="143" y="1032"/>
                  </a:lnTo>
                  <a:lnTo>
                    <a:pt x="1354" y="528"/>
                  </a:lnTo>
                  <a:lnTo>
                    <a:pt x="12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5"/>
            <p:cNvSpPr/>
            <p:nvPr/>
          </p:nvSpPr>
          <p:spPr>
            <a:xfrm>
              <a:off x="2422184" y="1988317"/>
              <a:ext cx="75160" cy="55854"/>
            </a:xfrm>
            <a:custGeom>
              <a:avLst/>
              <a:gdLst/>
              <a:ahLst/>
              <a:cxnLst/>
              <a:rect l="l" t="t" r="r" b="b"/>
              <a:pathLst>
                <a:path w="1421" h="1056" extrusionOk="0">
                  <a:moveTo>
                    <a:pt x="1064" y="0"/>
                  </a:moveTo>
                  <a:lnTo>
                    <a:pt x="1" y="766"/>
                  </a:lnTo>
                  <a:lnTo>
                    <a:pt x="358" y="1055"/>
                  </a:lnTo>
                  <a:lnTo>
                    <a:pt x="1421" y="289"/>
                  </a:lnTo>
                  <a:lnTo>
                    <a:pt x="10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5"/>
            <p:cNvSpPr/>
            <p:nvPr/>
          </p:nvSpPr>
          <p:spPr>
            <a:xfrm>
              <a:off x="2300266" y="2072894"/>
              <a:ext cx="47550" cy="36020"/>
            </a:xfrm>
            <a:custGeom>
              <a:avLst/>
              <a:gdLst/>
              <a:ahLst/>
              <a:cxnLst/>
              <a:rect l="l" t="t" r="r" b="b"/>
              <a:pathLst>
                <a:path w="899" h="681" extrusionOk="0">
                  <a:moveTo>
                    <a:pt x="805" y="1"/>
                  </a:moveTo>
                  <a:lnTo>
                    <a:pt x="0" y="336"/>
                  </a:lnTo>
                  <a:lnTo>
                    <a:pt x="94" y="681"/>
                  </a:lnTo>
                  <a:lnTo>
                    <a:pt x="898" y="345"/>
                  </a:lnTo>
                  <a:lnTo>
                    <a:pt x="8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5"/>
            <p:cNvSpPr/>
            <p:nvPr/>
          </p:nvSpPr>
          <p:spPr>
            <a:xfrm>
              <a:off x="2284668" y="1936720"/>
              <a:ext cx="58268" cy="40462"/>
            </a:xfrm>
            <a:custGeom>
              <a:avLst/>
              <a:gdLst/>
              <a:ahLst/>
              <a:cxnLst/>
              <a:rect l="l" t="t" r="r" b="b"/>
              <a:pathLst>
                <a:path w="1084" h="647" extrusionOk="0">
                  <a:moveTo>
                    <a:pt x="1043" y="0"/>
                  </a:moveTo>
                  <a:lnTo>
                    <a:pt x="0" y="317"/>
                  </a:lnTo>
                  <a:lnTo>
                    <a:pt x="39" y="646"/>
                  </a:lnTo>
                  <a:lnTo>
                    <a:pt x="1083" y="331"/>
                  </a:lnTo>
                  <a:lnTo>
                    <a:pt x="10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5"/>
            <p:cNvSpPr/>
            <p:nvPr/>
          </p:nvSpPr>
          <p:spPr>
            <a:xfrm>
              <a:off x="2480542" y="2980993"/>
              <a:ext cx="54559" cy="126951"/>
            </a:xfrm>
            <a:custGeom>
              <a:avLst/>
              <a:gdLst/>
              <a:ahLst/>
              <a:cxnLst/>
              <a:rect l="l" t="t" r="r" b="b"/>
              <a:pathLst>
                <a:path w="1015" h="2030" extrusionOk="0">
                  <a:moveTo>
                    <a:pt x="0" y="1"/>
                  </a:moveTo>
                  <a:lnTo>
                    <a:pt x="0" y="2030"/>
                  </a:lnTo>
                  <a:lnTo>
                    <a:pt x="1014" y="2030"/>
                  </a:lnTo>
                  <a:lnTo>
                    <a:pt x="101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5"/>
            <p:cNvSpPr/>
            <p:nvPr/>
          </p:nvSpPr>
          <p:spPr>
            <a:xfrm>
              <a:off x="2467319" y="2813889"/>
              <a:ext cx="72727" cy="130703"/>
            </a:xfrm>
            <a:custGeom>
              <a:avLst/>
              <a:gdLst/>
              <a:ahLst/>
              <a:cxnLst/>
              <a:rect l="l" t="t" r="r" b="b"/>
              <a:pathLst>
                <a:path w="1353" h="2090" extrusionOk="0">
                  <a:moveTo>
                    <a:pt x="0" y="1"/>
                  </a:moveTo>
                  <a:lnTo>
                    <a:pt x="339" y="2090"/>
                  </a:lnTo>
                  <a:lnTo>
                    <a:pt x="1352" y="2090"/>
                  </a:lnTo>
                  <a:lnTo>
                    <a:pt x="1352" y="61"/>
                  </a:ln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5"/>
            <p:cNvSpPr/>
            <p:nvPr/>
          </p:nvSpPr>
          <p:spPr>
            <a:xfrm>
              <a:off x="2349977" y="2803883"/>
              <a:ext cx="68588" cy="88803"/>
            </a:xfrm>
            <a:custGeom>
              <a:avLst/>
              <a:gdLst/>
              <a:ahLst/>
              <a:cxnLst/>
              <a:rect l="l" t="t" r="r" b="b"/>
              <a:pathLst>
                <a:path w="1276" h="1420" extrusionOk="0">
                  <a:moveTo>
                    <a:pt x="717" y="1"/>
                  </a:moveTo>
                  <a:lnTo>
                    <a:pt x="1" y="1032"/>
                  </a:lnTo>
                  <a:lnTo>
                    <a:pt x="559" y="1419"/>
                  </a:lnTo>
                  <a:lnTo>
                    <a:pt x="1276" y="389"/>
                  </a:lnTo>
                  <a:lnTo>
                    <a:pt x="7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5"/>
            <p:cNvSpPr/>
            <p:nvPr/>
          </p:nvSpPr>
          <p:spPr>
            <a:xfrm>
              <a:off x="2346107" y="2940780"/>
              <a:ext cx="106107" cy="128890"/>
            </a:xfrm>
            <a:custGeom>
              <a:avLst/>
              <a:gdLst/>
              <a:ahLst/>
              <a:cxnLst/>
              <a:rect l="l" t="t" r="r" b="b"/>
              <a:pathLst>
                <a:path w="1974" h="2061" extrusionOk="0">
                  <a:moveTo>
                    <a:pt x="1231" y="1"/>
                  </a:moveTo>
                  <a:lnTo>
                    <a:pt x="0" y="645"/>
                  </a:lnTo>
                  <a:lnTo>
                    <a:pt x="743" y="2060"/>
                  </a:lnTo>
                  <a:lnTo>
                    <a:pt x="1974" y="1414"/>
                  </a:lnTo>
                  <a:lnTo>
                    <a:pt x="123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5"/>
            <p:cNvSpPr/>
            <p:nvPr/>
          </p:nvSpPr>
          <p:spPr>
            <a:xfrm>
              <a:off x="2435336" y="3513448"/>
              <a:ext cx="75576" cy="130328"/>
            </a:xfrm>
            <a:custGeom>
              <a:avLst/>
              <a:gdLst/>
              <a:ahLst/>
              <a:cxnLst/>
              <a:rect l="l" t="t" r="r" b="b"/>
              <a:pathLst>
                <a:path w="1406" h="2084" extrusionOk="0">
                  <a:moveTo>
                    <a:pt x="177" y="1"/>
                  </a:moveTo>
                  <a:lnTo>
                    <a:pt x="0" y="1654"/>
                  </a:lnTo>
                  <a:lnTo>
                    <a:pt x="1220" y="2083"/>
                  </a:lnTo>
                  <a:lnTo>
                    <a:pt x="1406" y="71"/>
                  </a:lnTo>
                  <a:lnTo>
                    <a:pt x="1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5"/>
            <p:cNvSpPr/>
            <p:nvPr/>
          </p:nvSpPr>
          <p:spPr>
            <a:xfrm>
              <a:off x="3436903" y="3007259"/>
              <a:ext cx="97400" cy="600923"/>
            </a:xfrm>
            <a:custGeom>
              <a:avLst/>
              <a:gdLst/>
              <a:ahLst/>
              <a:cxnLst/>
              <a:rect l="l" t="t" r="r" b="b"/>
              <a:pathLst>
                <a:path w="1812" h="9609" extrusionOk="0">
                  <a:moveTo>
                    <a:pt x="779" y="0"/>
                  </a:moveTo>
                  <a:cubicBezTo>
                    <a:pt x="358" y="0"/>
                    <a:pt x="1" y="3198"/>
                    <a:pt x="127" y="9608"/>
                  </a:cubicBezTo>
                  <a:lnTo>
                    <a:pt x="1811" y="9608"/>
                  </a:lnTo>
                  <a:cubicBezTo>
                    <a:pt x="1685" y="3207"/>
                    <a:pt x="1200" y="0"/>
                    <a:pt x="779" y="0"/>
                  </a:cubicBez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5"/>
            <p:cNvSpPr/>
            <p:nvPr/>
          </p:nvSpPr>
          <p:spPr>
            <a:xfrm>
              <a:off x="3192653" y="3007259"/>
              <a:ext cx="97292" cy="600923"/>
            </a:xfrm>
            <a:custGeom>
              <a:avLst/>
              <a:gdLst/>
              <a:ahLst/>
              <a:cxnLst/>
              <a:rect l="l" t="t" r="r" b="b"/>
              <a:pathLst>
                <a:path w="1810" h="9609" extrusionOk="0">
                  <a:moveTo>
                    <a:pt x="778" y="0"/>
                  </a:moveTo>
                  <a:cubicBezTo>
                    <a:pt x="357" y="0"/>
                    <a:pt x="0" y="3198"/>
                    <a:pt x="127" y="9608"/>
                  </a:cubicBezTo>
                  <a:lnTo>
                    <a:pt x="1810" y="9608"/>
                  </a:lnTo>
                  <a:cubicBezTo>
                    <a:pt x="1684" y="3207"/>
                    <a:pt x="1199" y="0"/>
                    <a:pt x="778" y="0"/>
                  </a:cubicBez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5"/>
            <p:cNvSpPr/>
            <p:nvPr/>
          </p:nvSpPr>
          <p:spPr>
            <a:xfrm>
              <a:off x="2948295" y="3007259"/>
              <a:ext cx="97346" cy="600923"/>
            </a:xfrm>
            <a:custGeom>
              <a:avLst/>
              <a:gdLst/>
              <a:ahLst/>
              <a:cxnLst/>
              <a:rect l="l" t="t" r="r" b="b"/>
              <a:pathLst>
                <a:path w="1811" h="9609" extrusionOk="0">
                  <a:moveTo>
                    <a:pt x="778" y="0"/>
                  </a:moveTo>
                  <a:cubicBezTo>
                    <a:pt x="358" y="0"/>
                    <a:pt x="1" y="3198"/>
                    <a:pt x="128" y="9608"/>
                  </a:cubicBezTo>
                  <a:lnTo>
                    <a:pt x="1811" y="9608"/>
                  </a:lnTo>
                  <a:cubicBezTo>
                    <a:pt x="1684" y="3207"/>
                    <a:pt x="1200" y="0"/>
                    <a:pt x="778" y="0"/>
                  </a:cubicBezTo>
                  <a:close/>
                </a:path>
              </a:pathLst>
            </a:custGeom>
            <a:solidFill>
              <a:srgbClr val="684338">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5"/>
            <p:cNvSpPr/>
            <p:nvPr/>
          </p:nvSpPr>
          <p:spPr>
            <a:xfrm>
              <a:off x="1091635" y="3032962"/>
              <a:ext cx="912287" cy="207562"/>
            </a:xfrm>
            <a:custGeom>
              <a:avLst/>
              <a:gdLst/>
              <a:ahLst/>
              <a:cxnLst/>
              <a:rect l="l" t="t" r="r" b="b"/>
              <a:pathLst>
                <a:path w="16972" h="3319" extrusionOk="0">
                  <a:moveTo>
                    <a:pt x="16007" y="0"/>
                  </a:moveTo>
                  <a:lnTo>
                    <a:pt x="1" y="2217"/>
                  </a:lnTo>
                  <a:lnTo>
                    <a:pt x="216" y="3318"/>
                  </a:lnTo>
                  <a:lnTo>
                    <a:pt x="16972" y="1262"/>
                  </a:lnTo>
                  <a:lnTo>
                    <a:pt x="160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5"/>
            <p:cNvSpPr/>
            <p:nvPr/>
          </p:nvSpPr>
          <p:spPr>
            <a:xfrm>
              <a:off x="1091635" y="3032962"/>
              <a:ext cx="888583" cy="174917"/>
            </a:xfrm>
            <a:custGeom>
              <a:avLst/>
              <a:gdLst/>
              <a:ahLst/>
              <a:cxnLst/>
              <a:rect l="l" t="t" r="r" b="b"/>
              <a:pathLst>
                <a:path w="16531" h="2797" extrusionOk="0">
                  <a:moveTo>
                    <a:pt x="16007" y="0"/>
                  </a:moveTo>
                  <a:lnTo>
                    <a:pt x="1" y="2217"/>
                  </a:lnTo>
                  <a:lnTo>
                    <a:pt x="113" y="2797"/>
                  </a:lnTo>
                  <a:lnTo>
                    <a:pt x="15961" y="906"/>
                  </a:lnTo>
                  <a:lnTo>
                    <a:pt x="16530" y="768"/>
                  </a:lnTo>
                  <a:lnTo>
                    <a:pt x="160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5"/>
            <p:cNvSpPr/>
            <p:nvPr/>
          </p:nvSpPr>
          <p:spPr>
            <a:xfrm>
              <a:off x="1208869" y="2780118"/>
              <a:ext cx="116589" cy="304558"/>
            </a:xfrm>
            <a:custGeom>
              <a:avLst/>
              <a:gdLst/>
              <a:ahLst/>
              <a:cxnLst/>
              <a:rect l="l" t="t" r="r" b="b"/>
              <a:pathLst>
                <a:path w="2169" h="4870" extrusionOk="0">
                  <a:moveTo>
                    <a:pt x="2093" y="1"/>
                  </a:moveTo>
                  <a:lnTo>
                    <a:pt x="1" y="366"/>
                  </a:lnTo>
                  <a:lnTo>
                    <a:pt x="76" y="4869"/>
                  </a:lnTo>
                  <a:lnTo>
                    <a:pt x="2168" y="4505"/>
                  </a:lnTo>
                  <a:lnTo>
                    <a:pt x="20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5"/>
            <p:cNvSpPr/>
            <p:nvPr/>
          </p:nvSpPr>
          <p:spPr>
            <a:xfrm>
              <a:off x="1444465" y="2739843"/>
              <a:ext cx="116589" cy="304495"/>
            </a:xfrm>
            <a:custGeom>
              <a:avLst/>
              <a:gdLst/>
              <a:ahLst/>
              <a:cxnLst/>
              <a:rect l="l" t="t" r="r" b="b"/>
              <a:pathLst>
                <a:path w="2169" h="4869" extrusionOk="0">
                  <a:moveTo>
                    <a:pt x="2092" y="0"/>
                  </a:moveTo>
                  <a:lnTo>
                    <a:pt x="0" y="365"/>
                  </a:lnTo>
                  <a:lnTo>
                    <a:pt x="75" y="4869"/>
                  </a:lnTo>
                  <a:lnTo>
                    <a:pt x="2169" y="4504"/>
                  </a:lnTo>
                  <a:lnTo>
                    <a:pt x="20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5"/>
            <p:cNvSpPr/>
            <p:nvPr/>
          </p:nvSpPr>
          <p:spPr>
            <a:xfrm>
              <a:off x="2624222" y="3629833"/>
              <a:ext cx="90358" cy="21826"/>
            </a:xfrm>
            <a:custGeom>
              <a:avLst/>
              <a:gdLst/>
              <a:ahLst/>
              <a:cxnLst/>
              <a:rect l="l" t="t" r="r" b="b"/>
              <a:pathLst>
                <a:path w="1681" h="349" extrusionOk="0">
                  <a:moveTo>
                    <a:pt x="1" y="1"/>
                  </a:moveTo>
                  <a:lnTo>
                    <a:pt x="50" y="349"/>
                  </a:lnTo>
                  <a:lnTo>
                    <a:pt x="1681" y="82"/>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5"/>
            <p:cNvSpPr/>
            <p:nvPr/>
          </p:nvSpPr>
          <p:spPr>
            <a:xfrm>
              <a:off x="2577995" y="3474862"/>
              <a:ext cx="121104" cy="22138"/>
            </a:xfrm>
            <a:custGeom>
              <a:avLst/>
              <a:gdLst/>
              <a:ahLst/>
              <a:cxnLst/>
              <a:rect l="l" t="t" r="r" b="b"/>
              <a:pathLst>
                <a:path w="2253" h="354" extrusionOk="0">
                  <a:moveTo>
                    <a:pt x="1" y="1"/>
                  </a:moveTo>
                  <a:lnTo>
                    <a:pt x="67" y="353"/>
                  </a:lnTo>
                  <a:lnTo>
                    <a:pt x="2253" y="267"/>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5"/>
            <p:cNvSpPr/>
            <p:nvPr/>
          </p:nvSpPr>
          <p:spPr>
            <a:xfrm>
              <a:off x="2270531" y="3435462"/>
              <a:ext cx="92831" cy="22951"/>
            </a:xfrm>
            <a:custGeom>
              <a:avLst/>
              <a:gdLst/>
              <a:ahLst/>
              <a:cxnLst/>
              <a:rect l="l" t="t" r="r" b="b"/>
              <a:pathLst>
                <a:path w="1727" h="367" extrusionOk="0">
                  <a:moveTo>
                    <a:pt x="1726" y="0"/>
                  </a:moveTo>
                  <a:lnTo>
                    <a:pt x="0" y="20"/>
                  </a:lnTo>
                  <a:lnTo>
                    <a:pt x="1442" y="366"/>
                  </a:lnTo>
                  <a:lnTo>
                    <a:pt x="172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5"/>
            <p:cNvSpPr/>
            <p:nvPr/>
          </p:nvSpPr>
          <p:spPr>
            <a:xfrm>
              <a:off x="3259467" y="2106763"/>
              <a:ext cx="163623" cy="392048"/>
            </a:xfrm>
            <a:custGeom>
              <a:avLst/>
              <a:gdLst/>
              <a:ahLst/>
              <a:cxnLst/>
              <a:rect l="l" t="t" r="r" b="b"/>
              <a:pathLst>
                <a:path w="3044" h="6269" extrusionOk="0">
                  <a:moveTo>
                    <a:pt x="2431" y="1"/>
                  </a:moveTo>
                  <a:lnTo>
                    <a:pt x="2582" y="759"/>
                  </a:lnTo>
                  <a:lnTo>
                    <a:pt x="1764" y="1333"/>
                  </a:lnTo>
                  <a:lnTo>
                    <a:pt x="165" y="2397"/>
                  </a:lnTo>
                  <a:lnTo>
                    <a:pt x="84" y="3340"/>
                  </a:lnTo>
                  <a:lnTo>
                    <a:pt x="1" y="3831"/>
                  </a:lnTo>
                  <a:lnTo>
                    <a:pt x="821" y="4855"/>
                  </a:lnTo>
                  <a:lnTo>
                    <a:pt x="1147" y="6049"/>
                  </a:lnTo>
                  <a:lnTo>
                    <a:pt x="1465" y="6269"/>
                  </a:lnTo>
                  <a:lnTo>
                    <a:pt x="1465" y="6269"/>
                  </a:lnTo>
                  <a:lnTo>
                    <a:pt x="1098" y="4917"/>
                  </a:lnTo>
                  <a:lnTo>
                    <a:pt x="359" y="3851"/>
                  </a:lnTo>
                  <a:lnTo>
                    <a:pt x="544" y="3380"/>
                  </a:lnTo>
                  <a:lnTo>
                    <a:pt x="585" y="2509"/>
                  </a:lnTo>
                  <a:lnTo>
                    <a:pt x="2039" y="1394"/>
                  </a:lnTo>
                  <a:lnTo>
                    <a:pt x="3043" y="871"/>
                  </a:lnTo>
                  <a:lnTo>
                    <a:pt x="269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
            <p:cNvSpPr/>
            <p:nvPr/>
          </p:nvSpPr>
          <p:spPr>
            <a:xfrm>
              <a:off x="3295266" y="2484059"/>
              <a:ext cx="104656" cy="176168"/>
            </a:xfrm>
            <a:custGeom>
              <a:avLst/>
              <a:gdLst/>
              <a:ahLst/>
              <a:cxnLst/>
              <a:rect l="l" t="t" r="r" b="b"/>
              <a:pathLst>
                <a:path w="1947" h="2817" extrusionOk="0">
                  <a:moveTo>
                    <a:pt x="1" y="0"/>
                  </a:moveTo>
                  <a:lnTo>
                    <a:pt x="667" y="1157"/>
                  </a:lnTo>
                  <a:lnTo>
                    <a:pt x="738" y="1997"/>
                  </a:lnTo>
                  <a:lnTo>
                    <a:pt x="1947" y="2817"/>
                  </a:lnTo>
                  <a:lnTo>
                    <a:pt x="1947" y="2817"/>
                  </a:lnTo>
                  <a:lnTo>
                    <a:pt x="1507" y="1935"/>
                  </a:lnTo>
                  <a:lnTo>
                    <a:pt x="1302" y="1023"/>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5"/>
            <p:cNvSpPr/>
            <p:nvPr/>
          </p:nvSpPr>
          <p:spPr>
            <a:xfrm>
              <a:off x="3307521" y="2509825"/>
              <a:ext cx="68373" cy="132079"/>
            </a:xfrm>
            <a:custGeom>
              <a:avLst/>
              <a:gdLst/>
              <a:ahLst/>
              <a:cxnLst/>
              <a:rect l="l" t="t" r="r" b="b"/>
              <a:pathLst>
                <a:path w="1272" h="2112" extrusionOk="0">
                  <a:moveTo>
                    <a:pt x="1" y="1"/>
                  </a:moveTo>
                  <a:lnTo>
                    <a:pt x="401" y="768"/>
                  </a:lnTo>
                  <a:lnTo>
                    <a:pt x="501" y="1590"/>
                  </a:lnTo>
                  <a:lnTo>
                    <a:pt x="1271" y="2111"/>
                  </a:lnTo>
                  <a:lnTo>
                    <a:pt x="991" y="1550"/>
                  </a:lnTo>
                  <a:lnTo>
                    <a:pt x="830" y="653"/>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5"/>
            <p:cNvSpPr/>
            <p:nvPr/>
          </p:nvSpPr>
          <p:spPr>
            <a:xfrm>
              <a:off x="1707959" y="2724146"/>
              <a:ext cx="99442" cy="216692"/>
            </a:xfrm>
            <a:custGeom>
              <a:avLst/>
              <a:gdLst/>
              <a:ahLst/>
              <a:cxnLst/>
              <a:rect l="l" t="t" r="r" b="b"/>
              <a:pathLst>
                <a:path w="1850" h="3465" extrusionOk="0">
                  <a:moveTo>
                    <a:pt x="1823" y="1"/>
                  </a:moveTo>
                  <a:lnTo>
                    <a:pt x="0" y="318"/>
                  </a:lnTo>
                  <a:lnTo>
                    <a:pt x="53" y="3465"/>
                  </a:lnTo>
                  <a:lnTo>
                    <a:pt x="1131" y="2910"/>
                  </a:lnTo>
                  <a:lnTo>
                    <a:pt x="1849" y="1544"/>
                  </a:lnTo>
                  <a:lnTo>
                    <a:pt x="1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5"/>
            <p:cNvSpPr/>
            <p:nvPr/>
          </p:nvSpPr>
          <p:spPr>
            <a:xfrm>
              <a:off x="1711238" y="2913576"/>
              <a:ext cx="98313" cy="75983"/>
            </a:xfrm>
            <a:custGeom>
              <a:avLst/>
              <a:gdLst/>
              <a:ahLst/>
              <a:cxnLst/>
              <a:rect l="l" t="t" r="r" b="b"/>
              <a:pathLst>
                <a:path w="1829" h="1215" extrusionOk="0">
                  <a:moveTo>
                    <a:pt x="1813" y="0"/>
                  </a:moveTo>
                  <a:lnTo>
                    <a:pt x="1347" y="496"/>
                  </a:lnTo>
                  <a:lnTo>
                    <a:pt x="1" y="988"/>
                  </a:lnTo>
                  <a:lnTo>
                    <a:pt x="6" y="1214"/>
                  </a:lnTo>
                  <a:lnTo>
                    <a:pt x="1828" y="897"/>
                  </a:lnTo>
                  <a:lnTo>
                    <a:pt x="18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5"/>
            <p:cNvSpPr/>
            <p:nvPr/>
          </p:nvSpPr>
          <p:spPr>
            <a:xfrm>
              <a:off x="1718226" y="2740781"/>
              <a:ext cx="81811" cy="234015"/>
            </a:xfrm>
            <a:custGeom>
              <a:avLst/>
              <a:gdLst/>
              <a:ahLst/>
              <a:cxnLst/>
              <a:rect l="l" t="t" r="r" b="b"/>
              <a:pathLst>
                <a:path w="1522" h="3742" extrusionOk="0">
                  <a:moveTo>
                    <a:pt x="1463" y="1"/>
                  </a:moveTo>
                  <a:lnTo>
                    <a:pt x="0" y="256"/>
                  </a:lnTo>
                  <a:lnTo>
                    <a:pt x="59" y="3742"/>
                  </a:lnTo>
                  <a:lnTo>
                    <a:pt x="1521" y="3486"/>
                  </a:lnTo>
                  <a:lnTo>
                    <a:pt x="14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
            <p:cNvSpPr/>
            <p:nvPr/>
          </p:nvSpPr>
          <p:spPr>
            <a:xfrm>
              <a:off x="1718226" y="2740781"/>
              <a:ext cx="78855" cy="234015"/>
            </a:xfrm>
            <a:custGeom>
              <a:avLst/>
              <a:gdLst/>
              <a:ahLst/>
              <a:cxnLst/>
              <a:rect l="l" t="t" r="r" b="b"/>
              <a:pathLst>
                <a:path w="1467" h="3742" extrusionOk="0">
                  <a:moveTo>
                    <a:pt x="1463" y="1"/>
                  </a:moveTo>
                  <a:lnTo>
                    <a:pt x="0" y="256"/>
                  </a:lnTo>
                  <a:lnTo>
                    <a:pt x="59" y="3742"/>
                  </a:lnTo>
                  <a:lnTo>
                    <a:pt x="155" y="3725"/>
                  </a:lnTo>
                  <a:lnTo>
                    <a:pt x="100" y="441"/>
                  </a:lnTo>
                  <a:lnTo>
                    <a:pt x="1466" y="202"/>
                  </a:lnTo>
                  <a:lnTo>
                    <a:pt x="146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5"/>
            <p:cNvSpPr/>
            <p:nvPr/>
          </p:nvSpPr>
          <p:spPr>
            <a:xfrm>
              <a:off x="1509989" y="2742470"/>
              <a:ext cx="418033" cy="318754"/>
            </a:xfrm>
            <a:custGeom>
              <a:avLst/>
              <a:gdLst/>
              <a:ahLst/>
              <a:cxnLst/>
              <a:rect l="l" t="t" r="r" b="b"/>
              <a:pathLst>
                <a:path w="7777" h="5097" extrusionOk="0">
                  <a:moveTo>
                    <a:pt x="7181" y="0"/>
                  </a:moveTo>
                  <a:lnTo>
                    <a:pt x="6074" y="220"/>
                  </a:lnTo>
                  <a:lnTo>
                    <a:pt x="4814" y="2617"/>
                  </a:lnTo>
                  <a:lnTo>
                    <a:pt x="1" y="5096"/>
                  </a:lnTo>
                  <a:lnTo>
                    <a:pt x="5091" y="3232"/>
                  </a:lnTo>
                  <a:lnTo>
                    <a:pt x="6080" y="2181"/>
                  </a:lnTo>
                  <a:lnTo>
                    <a:pt x="6751" y="906"/>
                  </a:lnTo>
                  <a:lnTo>
                    <a:pt x="7777" y="703"/>
                  </a:lnTo>
                  <a:lnTo>
                    <a:pt x="718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5"/>
            <p:cNvSpPr/>
            <p:nvPr/>
          </p:nvSpPr>
          <p:spPr>
            <a:xfrm>
              <a:off x="1785685" y="2859042"/>
              <a:ext cx="19082" cy="51406"/>
            </a:xfrm>
            <a:custGeom>
              <a:avLst/>
              <a:gdLst/>
              <a:ahLst/>
              <a:cxnLst/>
              <a:rect l="l" t="t" r="r" b="b"/>
              <a:pathLst>
                <a:path w="355" h="822" extrusionOk="0">
                  <a:moveTo>
                    <a:pt x="354" y="0"/>
                  </a:moveTo>
                  <a:lnTo>
                    <a:pt x="177" y="100"/>
                  </a:lnTo>
                  <a:lnTo>
                    <a:pt x="0" y="822"/>
                  </a:lnTo>
                  <a:lnTo>
                    <a:pt x="208" y="760"/>
                  </a:lnTo>
                  <a:lnTo>
                    <a:pt x="3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5"/>
            <p:cNvSpPr/>
            <p:nvPr/>
          </p:nvSpPr>
          <p:spPr>
            <a:xfrm>
              <a:off x="1748542" y="2754290"/>
              <a:ext cx="14836" cy="118759"/>
            </a:xfrm>
            <a:custGeom>
              <a:avLst/>
              <a:gdLst/>
              <a:ahLst/>
              <a:cxnLst/>
              <a:rect l="l" t="t" r="r" b="b"/>
              <a:pathLst>
                <a:path w="276" h="1899" extrusionOk="0">
                  <a:moveTo>
                    <a:pt x="276" y="0"/>
                  </a:moveTo>
                  <a:lnTo>
                    <a:pt x="176" y="69"/>
                  </a:lnTo>
                  <a:lnTo>
                    <a:pt x="1" y="1868"/>
                  </a:lnTo>
                  <a:lnTo>
                    <a:pt x="161" y="1898"/>
                  </a:lnTo>
                  <a:lnTo>
                    <a:pt x="27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5"/>
            <p:cNvSpPr/>
            <p:nvPr/>
          </p:nvSpPr>
          <p:spPr>
            <a:xfrm>
              <a:off x="1751337" y="2915702"/>
              <a:ext cx="19512" cy="48654"/>
            </a:xfrm>
            <a:custGeom>
              <a:avLst/>
              <a:gdLst/>
              <a:ahLst/>
              <a:cxnLst/>
              <a:rect l="l" t="t" r="r" b="b"/>
              <a:pathLst>
                <a:path w="363" h="778" extrusionOk="0">
                  <a:moveTo>
                    <a:pt x="70" y="0"/>
                  </a:moveTo>
                  <a:lnTo>
                    <a:pt x="1" y="46"/>
                  </a:lnTo>
                  <a:lnTo>
                    <a:pt x="147" y="777"/>
                  </a:lnTo>
                  <a:lnTo>
                    <a:pt x="362" y="731"/>
                  </a:lnTo>
                  <a:lnTo>
                    <a:pt x="7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5"/>
            <p:cNvSpPr/>
            <p:nvPr/>
          </p:nvSpPr>
          <p:spPr>
            <a:xfrm>
              <a:off x="1720000" y="2852288"/>
              <a:ext cx="37197" cy="20762"/>
            </a:xfrm>
            <a:custGeom>
              <a:avLst/>
              <a:gdLst/>
              <a:ahLst/>
              <a:cxnLst/>
              <a:rect l="l" t="t" r="r" b="b"/>
              <a:pathLst>
                <a:path w="692" h="332" extrusionOk="0">
                  <a:moveTo>
                    <a:pt x="1" y="1"/>
                  </a:moveTo>
                  <a:lnTo>
                    <a:pt x="16" y="270"/>
                  </a:lnTo>
                  <a:lnTo>
                    <a:pt x="692" y="331"/>
                  </a:lnTo>
                  <a:lnTo>
                    <a:pt x="676" y="254"/>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5"/>
            <p:cNvSpPr/>
            <p:nvPr/>
          </p:nvSpPr>
          <p:spPr>
            <a:xfrm>
              <a:off x="1949576" y="3026208"/>
              <a:ext cx="54344" cy="85676"/>
            </a:xfrm>
            <a:custGeom>
              <a:avLst/>
              <a:gdLst/>
              <a:ahLst/>
              <a:cxnLst/>
              <a:rect l="l" t="t" r="r" b="b"/>
              <a:pathLst>
                <a:path w="1011" h="1370" extrusionOk="0">
                  <a:moveTo>
                    <a:pt x="708" y="1"/>
                  </a:moveTo>
                  <a:lnTo>
                    <a:pt x="46" y="108"/>
                  </a:lnTo>
                  <a:lnTo>
                    <a:pt x="0" y="1014"/>
                  </a:lnTo>
                  <a:lnTo>
                    <a:pt x="1011" y="1370"/>
                  </a:lnTo>
                  <a:lnTo>
                    <a:pt x="70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
            <p:cNvSpPr/>
            <p:nvPr/>
          </p:nvSpPr>
          <p:spPr>
            <a:xfrm>
              <a:off x="1219243" y="2797566"/>
              <a:ext cx="95787" cy="269662"/>
            </a:xfrm>
            <a:custGeom>
              <a:avLst/>
              <a:gdLst/>
              <a:ahLst/>
              <a:cxnLst/>
              <a:rect l="l" t="t" r="r" b="b"/>
              <a:pathLst>
                <a:path w="1782" h="4312" extrusionOk="0">
                  <a:moveTo>
                    <a:pt x="1720" y="0"/>
                  </a:moveTo>
                  <a:lnTo>
                    <a:pt x="0" y="323"/>
                  </a:lnTo>
                  <a:lnTo>
                    <a:pt x="62" y="4312"/>
                  </a:lnTo>
                  <a:lnTo>
                    <a:pt x="1781" y="3989"/>
                  </a:lnTo>
                  <a:lnTo>
                    <a:pt x="17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5"/>
            <p:cNvSpPr/>
            <p:nvPr/>
          </p:nvSpPr>
          <p:spPr>
            <a:xfrm>
              <a:off x="1228542" y="2807948"/>
              <a:ext cx="77189" cy="248899"/>
            </a:xfrm>
            <a:custGeom>
              <a:avLst/>
              <a:gdLst/>
              <a:ahLst/>
              <a:cxnLst/>
              <a:rect l="l" t="t" r="r" b="b"/>
              <a:pathLst>
                <a:path w="1436" h="3980" extrusionOk="0">
                  <a:moveTo>
                    <a:pt x="1385" y="1"/>
                  </a:moveTo>
                  <a:lnTo>
                    <a:pt x="1" y="299"/>
                  </a:lnTo>
                  <a:lnTo>
                    <a:pt x="50" y="3980"/>
                  </a:lnTo>
                  <a:lnTo>
                    <a:pt x="1436" y="3681"/>
                  </a:lnTo>
                  <a:lnTo>
                    <a:pt x="138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5"/>
            <p:cNvSpPr/>
            <p:nvPr/>
          </p:nvSpPr>
          <p:spPr>
            <a:xfrm>
              <a:off x="1236981" y="2814890"/>
              <a:ext cx="65202" cy="237080"/>
            </a:xfrm>
            <a:custGeom>
              <a:avLst/>
              <a:gdLst/>
              <a:ahLst/>
              <a:cxnLst/>
              <a:rect l="l" t="t" r="r" b="b"/>
              <a:pathLst>
                <a:path w="1213" h="3791" extrusionOk="0">
                  <a:moveTo>
                    <a:pt x="1171" y="0"/>
                  </a:moveTo>
                  <a:lnTo>
                    <a:pt x="1" y="283"/>
                  </a:lnTo>
                  <a:lnTo>
                    <a:pt x="42" y="3790"/>
                  </a:lnTo>
                  <a:lnTo>
                    <a:pt x="1213" y="3506"/>
                  </a:lnTo>
                  <a:lnTo>
                    <a:pt x="117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5"/>
            <p:cNvSpPr/>
            <p:nvPr/>
          </p:nvSpPr>
          <p:spPr>
            <a:xfrm>
              <a:off x="1260740" y="2821394"/>
              <a:ext cx="14029" cy="226261"/>
            </a:xfrm>
            <a:custGeom>
              <a:avLst/>
              <a:gdLst/>
              <a:ahLst/>
              <a:cxnLst/>
              <a:rect l="l" t="t" r="r" b="b"/>
              <a:pathLst>
                <a:path w="261" h="3618" extrusionOk="0">
                  <a:moveTo>
                    <a:pt x="166" y="1"/>
                  </a:moveTo>
                  <a:lnTo>
                    <a:pt x="0" y="39"/>
                  </a:lnTo>
                  <a:lnTo>
                    <a:pt x="177" y="1744"/>
                  </a:lnTo>
                  <a:lnTo>
                    <a:pt x="89" y="3617"/>
                  </a:lnTo>
                  <a:lnTo>
                    <a:pt x="254" y="3577"/>
                  </a:lnTo>
                  <a:lnTo>
                    <a:pt x="260" y="1728"/>
                  </a:lnTo>
                  <a:lnTo>
                    <a:pt x="16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5"/>
            <p:cNvSpPr/>
            <p:nvPr/>
          </p:nvSpPr>
          <p:spPr>
            <a:xfrm>
              <a:off x="1235584" y="2930149"/>
              <a:ext cx="35853" cy="14071"/>
            </a:xfrm>
            <a:custGeom>
              <a:avLst/>
              <a:gdLst/>
              <a:ahLst/>
              <a:cxnLst/>
              <a:rect l="l" t="t" r="r" b="b"/>
              <a:pathLst>
                <a:path w="667" h="225" extrusionOk="0">
                  <a:moveTo>
                    <a:pt x="1" y="0"/>
                  </a:moveTo>
                  <a:lnTo>
                    <a:pt x="36" y="225"/>
                  </a:lnTo>
                  <a:lnTo>
                    <a:pt x="513" y="158"/>
                  </a:lnTo>
                  <a:lnTo>
                    <a:pt x="661" y="103"/>
                  </a:lnTo>
                  <a:lnTo>
                    <a:pt x="667" y="0"/>
                  </a:lnTo>
                  <a:lnTo>
                    <a:pt x="667" y="0"/>
                  </a:lnTo>
                  <a:lnTo>
                    <a:pt x="502" y="46"/>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5"/>
            <p:cNvSpPr/>
            <p:nvPr/>
          </p:nvSpPr>
          <p:spPr>
            <a:xfrm>
              <a:off x="1271383" y="2920768"/>
              <a:ext cx="32251" cy="14196"/>
            </a:xfrm>
            <a:custGeom>
              <a:avLst/>
              <a:gdLst/>
              <a:ahLst/>
              <a:cxnLst/>
              <a:rect l="l" t="t" r="r" b="b"/>
              <a:pathLst>
                <a:path w="600" h="227" extrusionOk="0">
                  <a:moveTo>
                    <a:pt x="567" y="1"/>
                  </a:moveTo>
                  <a:lnTo>
                    <a:pt x="139" y="69"/>
                  </a:lnTo>
                  <a:lnTo>
                    <a:pt x="5" y="124"/>
                  </a:lnTo>
                  <a:lnTo>
                    <a:pt x="1" y="227"/>
                  </a:lnTo>
                  <a:lnTo>
                    <a:pt x="1" y="227"/>
                  </a:lnTo>
                  <a:lnTo>
                    <a:pt x="148" y="181"/>
                  </a:lnTo>
                  <a:lnTo>
                    <a:pt x="599" y="227"/>
                  </a:lnTo>
                  <a:lnTo>
                    <a:pt x="56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5"/>
            <p:cNvSpPr/>
            <p:nvPr/>
          </p:nvSpPr>
          <p:spPr>
            <a:xfrm>
              <a:off x="1454840" y="2755228"/>
              <a:ext cx="95841" cy="269787"/>
            </a:xfrm>
            <a:custGeom>
              <a:avLst/>
              <a:gdLst/>
              <a:ahLst/>
              <a:cxnLst/>
              <a:rect l="l" t="t" r="r" b="b"/>
              <a:pathLst>
                <a:path w="1783" h="4314" extrusionOk="0">
                  <a:moveTo>
                    <a:pt x="1719" y="1"/>
                  </a:moveTo>
                  <a:lnTo>
                    <a:pt x="1" y="324"/>
                  </a:lnTo>
                  <a:lnTo>
                    <a:pt x="62" y="4314"/>
                  </a:lnTo>
                  <a:lnTo>
                    <a:pt x="1782" y="3991"/>
                  </a:lnTo>
                  <a:lnTo>
                    <a:pt x="17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5"/>
            <p:cNvSpPr/>
            <p:nvPr/>
          </p:nvSpPr>
          <p:spPr>
            <a:xfrm>
              <a:off x="1464139" y="2765734"/>
              <a:ext cx="77189" cy="248837"/>
            </a:xfrm>
            <a:custGeom>
              <a:avLst/>
              <a:gdLst/>
              <a:ahLst/>
              <a:cxnLst/>
              <a:rect l="l" t="t" r="r" b="b"/>
              <a:pathLst>
                <a:path w="1436" h="3979" extrusionOk="0">
                  <a:moveTo>
                    <a:pt x="1386" y="0"/>
                  </a:moveTo>
                  <a:lnTo>
                    <a:pt x="0" y="299"/>
                  </a:lnTo>
                  <a:lnTo>
                    <a:pt x="49" y="3978"/>
                  </a:lnTo>
                  <a:lnTo>
                    <a:pt x="1435" y="3681"/>
                  </a:lnTo>
                  <a:lnTo>
                    <a:pt x="13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5"/>
            <p:cNvSpPr/>
            <p:nvPr/>
          </p:nvSpPr>
          <p:spPr>
            <a:xfrm>
              <a:off x="1472578" y="2772551"/>
              <a:ext cx="65256" cy="237080"/>
            </a:xfrm>
            <a:custGeom>
              <a:avLst/>
              <a:gdLst/>
              <a:ahLst/>
              <a:cxnLst/>
              <a:rect l="l" t="t" r="r" b="b"/>
              <a:pathLst>
                <a:path w="1214" h="3791" extrusionOk="0">
                  <a:moveTo>
                    <a:pt x="1171" y="0"/>
                  </a:moveTo>
                  <a:lnTo>
                    <a:pt x="0" y="285"/>
                  </a:lnTo>
                  <a:lnTo>
                    <a:pt x="43" y="3791"/>
                  </a:lnTo>
                  <a:lnTo>
                    <a:pt x="1214" y="3508"/>
                  </a:lnTo>
                  <a:lnTo>
                    <a:pt x="117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5"/>
            <p:cNvSpPr/>
            <p:nvPr/>
          </p:nvSpPr>
          <p:spPr>
            <a:xfrm>
              <a:off x="1496390" y="2779180"/>
              <a:ext cx="13922" cy="226136"/>
            </a:xfrm>
            <a:custGeom>
              <a:avLst/>
              <a:gdLst/>
              <a:ahLst/>
              <a:cxnLst/>
              <a:rect l="l" t="t" r="r" b="b"/>
              <a:pathLst>
                <a:path w="259" h="3616" extrusionOk="0">
                  <a:moveTo>
                    <a:pt x="165" y="1"/>
                  </a:moveTo>
                  <a:lnTo>
                    <a:pt x="0" y="39"/>
                  </a:lnTo>
                  <a:lnTo>
                    <a:pt x="177" y="1743"/>
                  </a:lnTo>
                  <a:lnTo>
                    <a:pt x="88" y="3615"/>
                  </a:lnTo>
                  <a:lnTo>
                    <a:pt x="252" y="3577"/>
                  </a:lnTo>
                  <a:lnTo>
                    <a:pt x="259" y="1728"/>
                  </a:lnTo>
                  <a:lnTo>
                    <a:pt x="16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5"/>
            <p:cNvSpPr/>
            <p:nvPr/>
          </p:nvSpPr>
          <p:spPr>
            <a:xfrm>
              <a:off x="1471127" y="2887872"/>
              <a:ext cx="35853" cy="14133"/>
            </a:xfrm>
            <a:custGeom>
              <a:avLst/>
              <a:gdLst/>
              <a:ahLst/>
              <a:cxnLst/>
              <a:rect l="l" t="t" r="r" b="b"/>
              <a:pathLst>
                <a:path w="667" h="226" extrusionOk="0">
                  <a:moveTo>
                    <a:pt x="1" y="1"/>
                  </a:moveTo>
                  <a:lnTo>
                    <a:pt x="38" y="225"/>
                  </a:lnTo>
                  <a:lnTo>
                    <a:pt x="513" y="159"/>
                  </a:lnTo>
                  <a:lnTo>
                    <a:pt x="662" y="102"/>
                  </a:lnTo>
                  <a:lnTo>
                    <a:pt x="667" y="1"/>
                  </a:lnTo>
                  <a:lnTo>
                    <a:pt x="504" y="47"/>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5"/>
            <p:cNvSpPr/>
            <p:nvPr/>
          </p:nvSpPr>
          <p:spPr>
            <a:xfrm>
              <a:off x="1506979" y="2878554"/>
              <a:ext cx="32251" cy="14196"/>
            </a:xfrm>
            <a:custGeom>
              <a:avLst/>
              <a:gdLst/>
              <a:ahLst/>
              <a:cxnLst/>
              <a:rect l="l" t="t" r="r" b="b"/>
              <a:pathLst>
                <a:path w="600" h="227" extrusionOk="0">
                  <a:moveTo>
                    <a:pt x="568" y="1"/>
                  </a:moveTo>
                  <a:lnTo>
                    <a:pt x="138" y="67"/>
                  </a:lnTo>
                  <a:lnTo>
                    <a:pt x="5" y="124"/>
                  </a:lnTo>
                  <a:lnTo>
                    <a:pt x="0" y="227"/>
                  </a:lnTo>
                  <a:lnTo>
                    <a:pt x="148" y="181"/>
                  </a:lnTo>
                  <a:lnTo>
                    <a:pt x="600" y="227"/>
                  </a:lnTo>
                  <a:lnTo>
                    <a:pt x="600" y="227"/>
                  </a:lnTo>
                  <a:lnTo>
                    <a:pt x="56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5"/>
            <p:cNvSpPr/>
            <p:nvPr/>
          </p:nvSpPr>
          <p:spPr>
            <a:xfrm>
              <a:off x="1215480" y="3346782"/>
              <a:ext cx="131640" cy="301243"/>
            </a:xfrm>
            <a:custGeom>
              <a:avLst/>
              <a:gdLst/>
              <a:ahLst/>
              <a:cxnLst/>
              <a:rect l="l" t="t" r="r" b="b"/>
              <a:pathLst>
                <a:path w="2449" h="4817" extrusionOk="0">
                  <a:moveTo>
                    <a:pt x="2364" y="0"/>
                  </a:moveTo>
                  <a:lnTo>
                    <a:pt x="1" y="191"/>
                  </a:lnTo>
                  <a:lnTo>
                    <a:pt x="87" y="4816"/>
                  </a:lnTo>
                  <a:lnTo>
                    <a:pt x="2448" y="4625"/>
                  </a:lnTo>
                  <a:lnTo>
                    <a:pt x="23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5"/>
            <p:cNvSpPr/>
            <p:nvPr/>
          </p:nvSpPr>
          <p:spPr>
            <a:xfrm>
              <a:off x="1227252" y="3361666"/>
              <a:ext cx="108096" cy="267473"/>
            </a:xfrm>
            <a:custGeom>
              <a:avLst/>
              <a:gdLst/>
              <a:ahLst/>
              <a:cxnLst/>
              <a:rect l="l" t="t" r="r" b="b"/>
              <a:pathLst>
                <a:path w="2011" h="4277" extrusionOk="0">
                  <a:moveTo>
                    <a:pt x="1941" y="0"/>
                  </a:moveTo>
                  <a:lnTo>
                    <a:pt x="0" y="180"/>
                  </a:lnTo>
                  <a:lnTo>
                    <a:pt x="69" y="4277"/>
                  </a:lnTo>
                  <a:lnTo>
                    <a:pt x="2011" y="4097"/>
                  </a:lnTo>
                  <a:lnTo>
                    <a:pt x="194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5"/>
            <p:cNvSpPr/>
            <p:nvPr/>
          </p:nvSpPr>
          <p:spPr>
            <a:xfrm>
              <a:off x="1237734" y="3371485"/>
              <a:ext cx="87133" cy="247836"/>
            </a:xfrm>
            <a:custGeom>
              <a:avLst/>
              <a:gdLst/>
              <a:ahLst/>
              <a:cxnLst/>
              <a:rect l="l" t="t" r="r" b="b"/>
              <a:pathLst>
                <a:path w="1621" h="3963" extrusionOk="0">
                  <a:moveTo>
                    <a:pt x="1563" y="0"/>
                  </a:moveTo>
                  <a:lnTo>
                    <a:pt x="1" y="183"/>
                  </a:lnTo>
                  <a:lnTo>
                    <a:pt x="56" y="3963"/>
                  </a:lnTo>
                  <a:lnTo>
                    <a:pt x="1620" y="3778"/>
                  </a:lnTo>
                  <a:lnTo>
                    <a:pt x="15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
            <p:cNvSpPr/>
            <p:nvPr/>
          </p:nvSpPr>
          <p:spPr>
            <a:xfrm>
              <a:off x="1247248" y="3378239"/>
              <a:ext cx="73641" cy="236892"/>
            </a:xfrm>
            <a:custGeom>
              <a:avLst/>
              <a:gdLst/>
              <a:ahLst/>
              <a:cxnLst/>
              <a:rect l="l" t="t" r="r" b="b"/>
              <a:pathLst>
                <a:path w="1370" h="3788" extrusionOk="0">
                  <a:moveTo>
                    <a:pt x="1322" y="0"/>
                  </a:moveTo>
                  <a:lnTo>
                    <a:pt x="0" y="188"/>
                  </a:lnTo>
                  <a:lnTo>
                    <a:pt x="48" y="3787"/>
                  </a:lnTo>
                  <a:lnTo>
                    <a:pt x="1370" y="3599"/>
                  </a:lnTo>
                  <a:lnTo>
                    <a:pt x="13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5"/>
            <p:cNvSpPr/>
            <p:nvPr/>
          </p:nvSpPr>
          <p:spPr>
            <a:xfrm>
              <a:off x="1274124" y="3381866"/>
              <a:ext cx="15749" cy="231514"/>
            </a:xfrm>
            <a:custGeom>
              <a:avLst/>
              <a:gdLst/>
              <a:ahLst/>
              <a:cxnLst/>
              <a:rect l="l" t="t" r="r" b="b"/>
              <a:pathLst>
                <a:path w="293" h="3702" extrusionOk="0">
                  <a:moveTo>
                    <a:pt x="187" y="0"/>
                  </a:moveTo>
                  <a:lnTo>
                    <a:pt x="0" y="25"/>
                  </a:lnTo>
                  <a:lnTo>
                    <a:pt x="199" y="1788"/>
                  </a:lnTo>
                  <a:lnTo>
                    <a:pt x="99" y="3701"/>
                  </a:lnTo>
                  <a:lnTo>
                    <a:pt x="99" y="3701"/>
                  </a:lnTo>
                  <a:lnTo>
                    <a:pt x="285" y="3675"/>
                  </a:lnTo>
                  <a:lnTo>
                    <a:pt x="293" y="1780"/>
                  </a:lnTo>
                  <a:lnTo>
                    <a:pt x="18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5"/>
            <p:cNvSpPr/>
            <p:nvPr/>
          </p:nvSpPr>
          <p:spPr>
            <a:xfrm>
              <a:off x="1245689" y="3489808"/>
              <a:ext cx="40476" cy="14759"/>
            </a:xfrm>
            <a:custGeom>
              <a:avLst/>
              <a:gdLst/>
              <a:ahLst/>
              <a:cxnLst/>
              <a:rect l="l" t="t" r="r" b="b"/>
              <a:pathLst>
                <a:path w="753" h="236" extrusionOk="0">
                  <a:moveTo>
                    <a:pt x="0" y="0"/>
                  </a:moveTo>
                  <a:lnTo>
                    <a:pt x="40" y="236"/>
                  </a:lnTo>
                  <a:lnTo>
                    <a:pt x="579" y="208"/>
                  </a:lnTo>
                  <a:lnTo>
                    <a:pt x="746" y="163"/>
                  </a:lnTo>
                  <a:lnTo>
                    <a:pt x="752" y="59"/>
                  </a:lnTo>
                  <a:lnTo>
                    <a:pt x="566" y="93"/>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5"/>
            <p:cNvSpPr/>
            <p:nvPr/>
          </p:nvSpPr>
          <p:spPr>
            <a:xfrm>
              <a:off x="1286111" y="3487119"/>
              <a:ext cx="36337" cy="14696"/>
            </a:xfrm>
            <a:custGeom>
              <a:avLst/>
              <a:gdLst/>
              <a:ahLst/>
              <a:cxnLst/>
              <a:rect l="l" t="t" r="r" b="b"/>
              <a:pathLst>
                <a:path w="676" h="235" extrusionOk="0">
                  <a:moveTo>
                    <a:pt x="640" y="0"/>
                  </a:moveTo>
                  <a:lnTo>
                    <a:pt x="156" y="31"/>
                  </a:lnTo>
                  <a:lnTo>
                    <a:pt x="5" y="77"/>
                  </a:lnTo>
                  <a:lnTo>
                    <a:pt x="0" y="180"/>
                  </a:lnTo>
                  <a:lnTo>
                    <a:pt x="167" y="146"/>
                  </a:lnTo>
                  <a:lnTo>
                    <a:pt x="676" y="234"/>
                  </a:lnTo>
                  <a:lnTo>
                    <a:pt x="6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5"/>
            <p:cNvSpPr/>
            <p:nvPr/>
          </p:nvSpPr>
          <p:spPr>
            <a:xfrm>
              <a:off x="1788158" y="3306632"/>
              <a:ext cx="129382" cy="319942"/>
            </a:xfrm>
            <a:custGeom>
              <a:avLst/>
              <a:gdLst/>
              <a:ahLst/>
              <a:cxnLst/>
              <a:rect l="l" t="t" r="r" b="b"/>
              <a:pathLst>
                <a:path w="2407" h="5116" extrusionOk="0">
                  <a:moveTo>
                    <a:pt x="2323" y="1"/>
                  </a:moveTo>
                  <a:lnTo>
                    <a:pt x="0" y="204"/>
                  </a:lnTo>
                  <a:lnTo>
                    <a:pt x="85" y="5115"/>
                  </a:lnTo>
                  <a:lnTo>
                    <a:pt x="2406" y="4912"/>
                  </a:lnTo>
                  <a:lnTo>
                    <a:pt x="2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5"/>
            <p:cNvSpPr/>
            <p:nvPr/>
          </p:nvSpPr>
          <p:spPr>
            <a:xfrm>
              <a:off x="1799661" y="3322392"/>
              <a:ext cx="106376" cy="284233"/>
            </a:xfrm>
            <a:custGeom>
              <a:avLst/>
              <a:gdLst/>
              <a:ahLst/>
              <a:cxnLst/>
              <a:rect l="l" t="t" r="r" b="b"/>
              <a:pathLst>
                <a:path w="1979" h="4545" extrusionOk="0">
                  <a:moveTo>
                    <a:pt x="1909" y="1"/>
                  </a:moveTo>
                  <a:lnTo>
                    <a:pt x="0" y="193"/>
                  </a:lnTo>
                  <a:lnTo>
                    <a:pt x="69" y="4545"/>
                  </a:lnTo>
                  <a:lnTo>
                    <a:pt x="1978" y="4352"/>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5"/>
            <p:cNvSpPr/>
            <p:nvPr/>
          </p:nvSpPr>
          <p:spPr>
            <a:xfrm>
              <a:off x="1809981" y="3332899"/>
              <a:ext cx="85735" cy="263283"/>
            </a:xfrm>
            <a:custGeom>
              <a:avLst/>
              <a:gdLst/>
              <a:ahLst/>
              <a:cxnLst/>
              <a:rect l="l" t="t" r="r" b="b"/>
              <a:pathLst>
                <a:path w="1595" h="4210" extrusionOk="0">
                  <a:moveTo>
                    <a:pt x="1539" y="1"/>
                  </a:moveTo>
                  <a:lnTo>
                    <a:pt x="1" y="196"/>
                  </a:lnTo>
                  <a:lnTo>
                    <a:pt x="56" y="4209"/>
                  </a:lnTo>
                  <a:lnTo>
                    <a:pt x="1594" y="4014"/>
                  </a:lnTo>
                  <a:lnTo>
                    <a:pt x="153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5"/>
            <p:cNvSpPr/>
            <p:nvPr/>
          </p:nvSpPr>
          <p:spPr>
            <a:xfrm>
              <a:off x="1819388" y="3340028"/>
              <a:ext cx="72405" cy="251588"/>
            </a:xfrm>
            <a:custGeom>
              <a:avLst/>
              <a:gdLst/>
              <a:ahLst/>
              <a:cxnLst/>
              <a:rect l="l" t="t" r="r" b="b"/>
              <a:pathLst>
                <a:path w="1347" h="4023" extrusionOk="0">
                  <a:moveTo>
                    <a:pt x="1301" y="0"/>
                  </a:moveTo>
                  <a:lnTo>
                    <a:pt x="1" y="200"/>
                  </a:lnTo>
                  <a:lnTo>
                    <a:pt x="47" y="4023"/>
                  </a:lnTo>
                  <a:lnTo>
                    <a:pt x="1347" y="3823"/>
                  </a:lnTo>
                  <a:lnTo>
                    <a:pt x="13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5"/>
            <p:cNvSpPr/>
            <p:nvPr/>
          </p:nvSpPr>
          <p:spPr>
            <a:xfrm>
              <a:off x="1845780" y="3343843"/>
              <a:ext cx="15534" cy="245960"/>
            </a:xfrm>
            <a:custGeom>
              <a:avLst/>
              <a:gdLst/>
              <a:ahLst/>
              <a:cxnLst/>
              <a:rect l="l" t="t" r="r" b="b"/>
              <a:pathLst>
                <a:path w="289" h="3933" extrusionOk="0">
                  <a:moveTo>
                    <a:pt x="184" y="1"/>
                  </a:moveTo>
                  <a:lnTo>
                    <a:pt x="1" y="29"/>
                  </a:lnTo>
                  <a:lnTo>
                    <a:pt x="196" y="1901"/>
                  </a:lnTo>
                  <a:lnTo>
                    <a:pt x="97" y="3933"/>
                  </a:lnTo>
                  <a:lnTo>
                    <a:pt x="281" y="3905"/>
                  </a:lnTo>
                  <a:lnTo>
                    <a:pt x="288" y="1891"/>
                  </a:lnTo>
                  <a:lnTo>
                    <a:pt x="18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5"/>
            <p:cNvSpPr/>
            <p:nvPr/>
          </p:nvSpPr>
          <p:spPr>
            <a:xfrm>
              <a:off x="1817829" y="3458602"/>
              <a:ext cx="39777" cy="15572"/>
            </a:xfrm>
            <a:custGeom>
              <a:avLst/>
              <a:gdLst/>
              <a:ahLst/>
              <a:cxnLst/>
              <a:rect l="l" t="t" r="r" b="b"/>
              <a:pathLst>
                <a:path w="740" h="249" extrusionOk="0">
                  <a:moveTo>
                    <a:pt x="1" y="1"/>
                  </a:moveTo>
                  <a:lnTo>
                    <a:pt x="41" y="249"/>
                  </a:lnTo>
                  <a:lnTo>
                    <a:pt x="568" y="221"/>
                  </a:lnTo>
                  <a:lnTo>
                    <a:pt x="734" y="173"/>
                  </a:lnTo>
                  <a:lnTo>
                    <a:pt x="739" y="62"/>
                  </a:lnTo>
                  <a:lnTo>
                    <a:pt x="558" y="98"/>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5"/>
            <p:cNvSpPr/>
            <p:nvPr/>
          </p:nvSpPr>
          <p:spPr>
            <a:xfrm>
              <a:off x="1857552" y="3455662"/>
              <a:ext cx="35745" cy="15509"/>
            </a:xfrm>
            <a:custGeom>
              <a:avLst/>
              <a:gdLst/>
              <a:ahLst/>
              <a:cxnLst/>
              <a:rect l="l" t="t" r="r" b="b"/>
              <a:pathLst>
                <a:path w="665" h="248" extrusionOk="0">
                  <a:moveTo>
                    <a:pt x="629" y="0"/>
                  </a:moveTo>
                  <a:lnTo>
                    <a:pt x="154" y="33"/>
                  </a:lnTo>
                  <a:lnTo>
                    <a:pt x="6" y="82"/>
                  </a:lnTo>
                  <a:lnTo>
                    <a:pt x="0" y="193"/>
                  </a:lnTo>
                  <a:lnTo>
                    <a:pt x="165" y="157"/>
                  </a:lnTo>
                  <a:lnTo>
                    <a:pt x="665" y="248"/>
                  </a:lnTo>
                  <a:lnTo>
                    <a:pt x="62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5"/>
            <p:cNvSpPr/>
            <p:nvPr/>
          </p:nvSpPr>
          <p:spPr>
            <a:xfrm>
              <a:off x="3439322" y="3081618"/>
              <a:ext cx="68696" cy="526566"/>
            </a:xfrm>
            <a:custGeom>
              <a:avLst/>
              <a:gdLst/>
              <a:ahLst/>
              <a:cxnLst/>
              <a:rect l="l" t="t" r="r" b="b"/>
              <a:pathLst>
                <a:path w="1278" h="8420" extrusionOk="0">
                  <a:moveTo>
                    <a:pt x="333" y="1"/>
                  </a:moveTo>
                  <a:cubicBezTo>
                    <a:pt x="122" y="1460"/>
                    <a:pt x="0" y="4265"/>
                    <a:pt x="82" y="8419"/>
                  </a:cubicBezTo>
                  <a:lnTo>
                    <a:pt x="1277" y="8419"/>
                  </a:lnTo>
                  <a:cubicBezTo>
                    <a:pt x="1126" y="3073"/>
                    <a:pt x="711" y="265"/>
                    <a:pt x="3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5"/>
            <p:cNvSpPr/>
            <p:nvPr/>
          </p:nvSpPr>
          <p:spPr>
            <a:xfrm>
              <a:off x="3730337" y="3461416"/>
              <a:ext cx="124491" cy="202434"/>
            </a:xfrm>
            <a:custGeom>
              <a:avLst/>
              <a:gdLst/>
              <a:ahLst/>
              <a:cxnLst/>
              <a:rect l="l" t="t" r="r" b="b"/>
              <a:pathLst>
                <a:path w="2316" h="3237" extrusionOk="0">
                  <a:moveTo>
                    <a:pt x="796" y="1"/>
                  </a:moveTo>
                  <a:cubicBezTo>
                    <a:pt x="338" y="562"/>
                    <a:pt x="1" y="1640"/>
                    <a:pt x="9" y="3237"/>
                  </a:cubicBezTo>
                  <a:lnTo>
                    <a:pt x="2316" y="3237"/>
                  </a:lnTo>
                  <a:cubicBezTo>
                    <a:pt x="2219" y="1182"/>
                    <a:pt x="1521" y="104"/>
                    <a:pt x="7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5"/>
            <p:cNvSpPr/>
            <p:nvPr/>
          </p:nvSpPr>
          <p:spPr>
            <a:xfrm>
              <a:off x="3738777" y="3499252"/>
              <a:ext cx="79124" cy="153780"/>
            </a:xfrm>
            <a:custGeom>
              <a:avLst/>
              <a:gdLst/>
              <a:ahLst/>
              <a:cxnLst/>
              <a:rect l="l" t="t" r="r" b="b"/>
              <a:pathLst>
                <a:path w="1472" h="2459" extrusionOk="0">
                  <a:moveTo>
                    <a:pt x="507" y="0"/>
                  </a:moveTo>
                  <a:cubicBezTo>
                    <a:pt x="215" y="426"/>
                    <a:pt x="1" y="1244"/>
                    <a:pt x="5" y="2458"/>
                  </a:cubicBezTo>
                  <a:lnTo>
                    <a:pt x="1471" y="2458"/>
                  </a:lnTo>
                  <a:cubicBezTo>
                    <a:pt x="1410" y="897"/>
                    <a:pt x="967" y="77"/>
                    <a:pt x="5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5"/>
            <p:cNvSpPr/>
            <p:nvPr/>
          </p:nvSpPr>
          <p:spPr>
            <a:xfrm>
              <a:off x="3193244" y="3081618"/>
              <a:ext cx="68588" cy="526566"/>
            </a:xfrm>
            <a:custGeom>
              <a:avLst/>
              <a:gdLst/>
              <a:ahLst/>
              <a:cxnLst/>
              <a:rect l="l" t="t" r="r" b="b"/>
              <a:pathLst>
                <a:path w="1276" h="8420" extrusionOk="0">
                  <a:moveTo>
                    <a:pt x="331" y="1"/>
                  </a:moveTo>
                  <a:cubicBezTo>
                    <a:pt x="122" y="1460"/>
                    <a:pt x="1" y="4265"/>
                    <a:pt x="82" y="8419"/>
                  </a:cubicBezTo>
                  <a:lnTo>
                    <a:pt x="1276" y="8419"/>
                  </a:lnTo>
                  <a:cubicBezTo>
                    <a:pt x="1127" y="3073"/>
                    <a:pt x="711" y="265"/>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5"/>
            <p:cNvSpPr/>
            <p:nvPr/>
          </p:nvSpPr>
          <p:spPr>
            <a:xfrm>
              <a:off x="2950498" y="3081618"/>
              <a:ext cx="68588" cy="526566"/>
            </a:xfrm>
            <a:custGeom>
              <a:avLst/>
              <a:gdLst/>
              <a:ahLst/>
              <a:cxnLst/>
              <a:rect l="l" t="t" r="r" b="b"/>
              <a:pathLst>
                <a:path w="1276" h="8420" extrusionOk="0">
                  <a:moveTo>
                    <a:pt x="331" y="1"/>
                  </a:moveTo>
                  <a:cubicBezTo>
                    <a:pt x="122" y="1460"/>
                    <a:pt x="1" y="4265"/>
                    <a:pt x="82" y="8419"/>
                  </a:cubicBezTo>
                  <a:lnTo>
                    <a:pt x="1276" y="8419"/>
                  </a:lnTo>
                  <a:cubicBezTo>
                    <a:pt x="1125" y="3073"/>
                    <a:pt x="711" y="265"/>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5"/>
            <p:cNvSpPr/>
            <p:nvPr/>
          </p:nvSpPr>
          <p:spPr>
            <a:xfrm>
              <a:off x="2452859" y="1790754"/>
              <a:ext cx="62353" cy="59536"/>
            </a:xfrm>
            <a:custGeom>
              <a:avLst/>
              <a:gdLst/>
              <a:ahLst/>
              <a:cxnLst/>
              <a:rect l="l" t="t" r="r" b="b"/>
              <a:pathLst>
                <a:path w="1160" h="952" extrusionOk="0">
                  <a:moveTo>
                    <a:pt x="915" y="1"/>
                  </a:moveTo>
                  <a:lnTo>
                    <a:pt x="0" y="439"/>
                  </a:lnTo>
                  <a:lnTo>
                    <a:pt x="245" y="951"/>
                  </a:lnTo>
                  <a:lnTo>
                    <a:pt x="1160" y="514"/>
                  </a:lnTo>
                  <a:lnTo>
                    <a:pt x="9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5"/>
            <p:cNvSpPr/>
            <p:nvPr/>
          </p:nvSpPr>
          <p:spPr>
            <a:xfrm>
              <a:off x="2539669" y="1706952"/>
              <a:ext cx="62407" cy="59536"/>
            </a:xfrm>
            <a:custGeom>
              <a:avLst/>
              <a:gdLst/>
              <a:ahLst/>
              <a:cxnLst/>
              <a:rect l="l" t="t" r="r" b="b"/>
              <a:pathLst>
                <a:path w="1161" h="952" extrusionOk="0">
                  <a:moveTo>
                    <a:pt x="914" y="1"/>
                  </a:moveTo>
                  <a:lnTo>
                    <a:pt x="0" y="439"/>
                  </a:lnTo>
                  <a:lnTo>
                    <a:pt x="245" y="951"/>
                  </a:lnTo>
                  <a:lnTo>
                    <a:pt x="1160" y="515"/>
                  </a:lnTo>
                  <a:lnTo>
                    <a:pt x="91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5"/>
            <p:cNvSpPr/>
            <p:nvPr/>
          </p:nvSpPr>
          <p:spPr>
            <a:xfrm>
              <a:off x="2519996" y="1987126"/>
              <a:ext cx="62353" cy="59473"/>
            </a:xfrm>
            <a:custGeom>
              <a:avLst/>
              <a:gdLst/>
              <a:ahLst/>
              <a:cxnLst/>
              <a:rect l="l" t="t" r="r" b="b"/>
              <a:pathLst>
                <a:path w="1160" h="951" extrusionOk="0">
                  <a:moveTo>
                    <a:pt x="915" y="0"/>
                  </a:moveTo>
                  <a:lnTo>
                    <a:pt x="0" y="438"/>
                  </a:lnTo>
                  <a:lnTo>
                    <a:pt x="246" y="951"/>
                  </a:lnTo>
                  <a:lnTo>
                    <a:pt x="1160" y="514"/>
                  </a:lnTo>
                  <a:lnTo>
                    <a:pt x="9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5"/>
            <p:cNvSpPr/>
            <p:nvPr/>
          </p:nvSpPr>
          <p:spPr>
            <a:xfrm>
              <a:off x="2431358" y="1938721"/>
              <a:ext cx="62460" cy="59473"/>
            </a:xfrm>
            <a:custGeom>
              <a:avLst/>
              <a:gdLst/>
              <a:ahLst/>
              <a:cxnLst/>
              <a:rect l="l" t="t" r="r" b="b"/>
              <a:pathLst>
                <a:path w="1162" h="951" extrusionOk="0">
                  <a:moveTo>
                    <a:pt x="915" y="0"/>
                  </a:moveTo>
                  <a:lnTo>
                    <a:pt x="0" y="439"/>
                  </a:lnTo>
                  <a:lnTo>
                    <a:pt x="246" y="951"/>
                  </a:lnTo>
                  <a:lnTo>
                    <a:pt x="1162" y="514"/>
                  </a:lnTo>
                  <a:lnTo>
                    <a:pt x="9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5"/>
            <p:cNvSpPr/>
            <p:nvPr/>
          </p:nvSpPr>
          <p:spPr>
            <a:xfrm>
              <a:off x="3225979" y="2337343"/>
              <a:ext cx="46711" cy="83488"/>
            </a:xfrm>
            <a:custGeom>
              <a:avLst/>
              <a:gdLst/>
              <a:ahLst/>
              <a:cxnLst/>
              <a:rect l="l" t="t" r="r" b="b"/>
              <a:pathLst>
                <a:path w="869" h="1335" extrusionOk="0">
                  <a:moveTo>
                    <a:pt x="149" y="1"/>
                  </a:moveTo>
                  <a:lnTo>
                    <a:pt x="1" y="504"/>
                  </a:lnTo>
                  <a:lnTo>
                    <a:pt x="535" y="877"/>
                  </a:lnTo>
                  <a:lnTo>
                    <a:pt x="855" y="1334"/>
                  </a:lnTo>
                  <a:lnTo>
                    <a:pt x="868" y="754"/>
                  </a:lnTo>
                  <a:lnTo>
                    <a:pt x="447" y="114"/>
                  </a:lnTo>
                  <a:lnTo>
                    <a:pt x="14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5"/>
            <p:cNvSpPr/>
            <p:nvPr/>
          </p:nvSpPr>
          <p:spPr>
            <a:xfrm>
              <a:off x="2590519" y="2985433"/>
              <a:ext cx="54344" cy="51031"/>
            </a:xfrm>
            <a:custGeom>
              <a:avLst/>
              <a:gdLst/>
              <a:ahLst/>
              <a:cxnLst/>
              <a:rect l="l" t="t" r="r" b="b"/>
              <a:pathLst>
                <a:path w="1011" h="816" extrusionOk="0">
                  <a:moveTo>
                    <a:pt x="177" y="1"/>
                  </a:moveTo>
                  <a:lnTo>
                    <a:pt x="0" y="547"/>
                  </a:lnTo>
                  <a:lnTo>
                    <a:pt x="834" y="816"/>
                  </a:lnTo>
                  <a:lnTo>
                    <a:pt x="1011" y="271"/>
                  </a:lnTo>
                  <a:lnTo>
                    <a:pt x="1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5"/>
            <p:cNvSpPr/>
            <p:nvPr/>
          </p:nvSpPr>
          <p:spPr>
            <a:xfrm>
              <a:off x="2522952" y="2744971"/>
              <a:ext cx="85359" cy="102687"/>
            </a:xfrm>
            <a:custGeom>
              <a:avLst/>
              <a:gdLst/>
              <a:ahLst/>
              <a:cxnLst/>
              <a:rect l="l" t="t" r="r" b="b"/>
              <a:pathLst>
                <a:path w="1588" h="1642" extrusionOk="0">
                  <a:moveTo>
                    <a:pt x="965" y="0"/>
                  </a:moveTo>
                  <a:lnTo>
                    <a:pt x="1" y="1091"/>
                  </a:lnTo>
                  <a:lnTo>
                    <a:pt x="625" y="1641"/>
                  </a:lnTo>
                  <a:lnTo>
                    <a:pt x="1588" y="551"/>
                  </a:lnTo>
                  <a:lnTo>
                    <a:pt x="96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5"/>
            <p:cNvSpPr/>
            <p:nvPr/>
          </p:nvSpPr>
          <p:spPr>
            <a:xfrm>
              <a:off x="1986773" y="2288188"/>
              <a:ext cx="96970" cy="199119"/>
            </a:xfrm>
            <a:custGeom>
              <a:avLst/>
              <a:gdLst/>
              <a:ahLst/>
              <a:cxnLst/>
              <a:rect l="l" t="t" r="r" b="b"/>
              <a:pathLst>
                <a:path w="1804" h="3184" extrusionOk="0">
                  <a:moveTo>
                    <a:pt x="682" y="1"/>
                  </a:moveTo>
                  <a:lnTo>
                    <a:pt x="40" y="582"/>
                  </a:lnTo>
                  <a:lnTo>
                    <a:pt x="0" y="3183"/>
                  </a:lnTo>
                  <a:lnTo>
                    <a:pt x="0" y="3183"/>
                  </a:lnTo>
                  <a:lnTo>
                    <a:pt x="1803" y="3019"/>
                  </a:lnTo>
                  <a:lnTo>
                    <a:pt x="1658" y="1523"/>
                  </a:lnTo>
                  <a:lnTo>
                    <a:pt x="68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5"/>
            <p:cNvSpPr/>
            <p:nvPr/>
          </p:nvSpPr>
          <p:spPr>
            <a:xfrm>
              <a:off x="1991395" y="2322709"/>
              <a:ext cx="74447" cy="153029"/>
            </a:xfrm>
            <a:custGeom>
              <a:avLst/>
              <a:gdLst/>
              <a:ahLst/>
              <a:cxnLst/>
              <a:rect l="l" t="t" r="r" b="b"/>
              <a:pathLst>
                <a:path w="1385" h="2447" extrusionOk="0">
                  <a:moveTo>
                    <a:pt x="523" y="1"/>
                  </a:moveTo>
                  <a:lnTo>
                    <a:pt x="31" y="448"/>
                  </a:lnTo>
                  <a:lnTo>
                    <a:pt x="0" y="2447"/>
                  </a:lnTo>
                  <a:lnTo>
                    <a:pt x="1385" y="2320"/>
                  </a:lnTo>
                  <a:lnTo>
                    <a:pt x="1274" y="1171"/>
                  </a:lnTo>
                  <a:lnTo>
                    <a:pt x="5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5"/>
            <p:cNvSpPr/>
            <p:nvPr/>
          </p:nvSpPr>
          <p:spPr>
            <a:xfrm>
              <a:off x="3741840" y="3519264"/>
              <a:ext cx="66438" cy="129015"/>
            </a:xfrm>
            <a:custGeom>
              <a:avLst/>
              <a:gdLst/>
              <a:ahLst/>
              <a:cxnLst/>
              <a:rect l="l" t="t" r="r" b="b"/>
              <a:pathLst>
                <a:path w="1236" h="2063" extrusionOk="0">
                  <a:moveTo>
                    <a:pt x="425" y="0"/>
                  </a:moveTo>
                  <a:cubicBezTo>
                    <a:pt x="181" y="358"/>
                    <a:pt x="1" y="1044"/>
                    <a:pt x="5" y="2063"/>
                  </a:cubicBezTo>
                  <a:lnTo>
                    <a:pt x="1236" y="2063"/>
                  </a:lnTo>
                  <a:cubicBezTo>
                    <a:pt x="1184" y="754"/>
                    <a:pt x="811" y="65"/>
                    <a:pt x="4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5"/>
            <p:cNvSpPr/>
            <p:nvPr/>
          </p:nvSpPr>
          <p:spPr>
            <a:xfrm>
              <a:off x="3747538" y="3536087"/>
              <a:ext cx="54989" cy="106939"/>
            </a:xfrm>
            <a:custGeom>
              <a:avLst/>
              <a:gdLst/>
              <a:ahLst/>
              <a:cxnLst/>
              <a:rect l="l" t="t" r="r" b="b"/>
              <a:pathLst>
                <a:path w="1023" h="1710" extrusionOk="0">
                  <a:moveTo>
                    <a:pt x="353" y="0"/>
                  </a:moveTo>
                  <a:cubicBezTo>
                    <a:pt x="150" y="296"/>
                    <a:pt x="1" y="865"/>
                    <a:pt x="4" y="1709"/>
                  </a:cubicBezTo>
                  <a:lnTo>
                    <a:pt x="1022" y="1709"/>
                  </a:lnTo>
                  <a:cubicBezTo>
                    <a:pt x="981" y="623"/>
                    <a:pt x="672" y="54"/>
                    <a:pt x="3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5"/>
            <p:cNvSpPr/>
            <p:nvPr/>
          </p:nvSpPr>
          <p:spPr>
            <a:xfrm>
              <a:off x="3769039" y="3528645"/>
              <a:ext cx="6665" cy="119634"/>
            </a:xfrm>
            <a:custGeom>
              <a:avLst/>
              <a:gdLst/>
              <a:ahLst/>
              <a:cxnLst/>
              <a:rect l="l" t="t" r="r" b="b"/>
              <a:pathLst>
                <a:path w="124" h="1913" extrusionOk="0">
                  <a:moveTo>
                    <a:pt x="1" y="1"/>
                  </a:moveTo>
                  <a:lnTo>
                    <a:pt x="1" y="1913"/>
                  </a:lnTo>
                  <a:lnTo>
                    <a:pt x="124" y="1913"/>
                  </a:lnTo>
                  <a:lnTo>
                    <a:pt x="1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5"/>
            <p:cNvSpPr/>
            <p:nvPr/>
          </p:nvSpPr>
          <p:spPr>
            <a:xfrm>
              <a:off x="3746839" y="3585493"/>
              <a:ext cx="53699" cy="7755"/>
            </a:xfrm>
            <a:custGeom>
              <a:avLst/>
              <a:gdLst/>
              <a:ahLst/>
              <a:cxnLst/>
              <a:rect l="l" t="t" r="r" b="b"/>
              <a:pathLst>
                <a:path w="999" h="124" extrusionOk="0">
                  <a:moveTo>
                    <a:pt x="0" y="1"/>
                  </a:moveTo>
                  <a:lnTo>
                    <a:pt x="0" y="124"/>
                  </a:lnTo>
                  <a:lnTo>
                    <a:pt x="998" y="124"/>
                  </a:lnTo>
                  <a:lnTo>
                    <a:pt x="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5"/>
            <p:cNvSpPr/>
            <p:nvPr/>
          </p:nvSpPr>
          <p:spPr>
            <a:xfrm>
              <a:off x="2533219" y="1849979"/>
              <a:ext cx="97615" cy="108628"/>
            </a:xfrm>
            <a:custGeom>
              <a:avLst/>
              <a:gdLst/>
              <a:ahLst/>
              <a:cxnLst/>
              <a:rect l="l" t="t" r="r" b="b"/>
              <a:pathLst>
                <a:path w="1816" h="1737" extrusionOk="0">
                  <a:moveTo>
                    <a:pt x="621" y="1"/>
                  </a:moveTo>
                  <a:cubicBezTo>
                    <a:pt x="530" y="1"/>
                    <a:pt x="438" y="18"/>
                    <a:pt x="349" y="55"/>
                  </a:cubicBezTo>
                  <a:cubicBezTo>
                    <a:pt x="200" y="118"/>
                    <a:pt x="88" y="247"/>
                    <a:pt x="45" y="406"/>
                  </a:cubicBezTo>
                  <a:cubicBezTo>
                    <a:pt x="0" y="569"/>
                    <a:pt x="25" y="744"/>
                    <a:pt x="114" y="887"/>
                  </a:cubicBezTo>
                  <a:lnTo>
                    <a:pt x="634" y="1736"/>
                  </a:lnTo>
                  <a:lnTo>
                    <a:pt x="1815" y="1245"/>
                  </a:lnTo>
                  <a:lnTo>
                    <a:pt x="1288" y="387"/>
                  </a:lnTo>
                  <a:cubicBezTo>
                    <a:pt x="1138" y="142"/>
                    <a:pt x="882" y="1"/>
                    <a:pt x="621" y="1"/>
                  </a:cubicBezTo>
                  <a:close/>
                </a:path>
              </a:pathLst>
            </a:custGeom>
            <a:solidFill>
              <a:srgbClr val="E9A2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5"/>
            <p:cNvSpPr/>
            <p:nvPr/>
          </p:nvSpPr>
          <p:spPr>
            <a:xfrm>
              <a:off x="2542034" y="1859797"/>
              <a:ext cx="77565" cy="89366"/>
            </a:xfrm>
            <a:custGeom>
              <a:avLst/>
              <a:gdLst/>
              <a:ahLst/>
              <a:cxnLst/>
              <a:rect l="l" t="t" r="r" b="b"/>
              <a:pathLst>
                <a:path w="1443" h="1429" extrusionOk="0">
                  <a:moveTo>
                    <a:pt x="416" y="0"/>
                  </a:moveTo>
                  <a:cubicBezTo>
                    <a:pt x="353" y="0"/>
                    <a:pt x="291" y="12"/>
                    <a:pt x="233" y="36"/>
                  </a:cubicBezTo>
                  <a:cubicBezTo>
                    <a:pt x="122" y="81"/>
                    <a:pt x="45" y="182"/>
                    <a:pt x="22" y="313"/>
                  </a:cubicBezTo>
                  <a:cubicBezTo>
                    <a:pt x="1" y="453"/>
                    <a:pt x="32" y="595"/>
                    <a:pt x="109" y="713"/>
                  </a:cubicBezTo>
                  <a:lnTo>
                    <a:pt x="568" y="1428"/>
                  </a:lnTo>
                  <a:lnTo>
                    <a:pt x="1442" y="1065"/>
                  </a:lnTo>
                  <a:lnTo>
                    <a:pt x="978" y="342"/>
                  </a:lnTo>
                  <a:cubicBezTo>
                    <a:pt x="840" y="127"/>
                    <a:pt x="622" y="0"/>
                    <a:pt x="416" y="0"/>
                  </a:cubicBezTo>
                  <a:close/>
                </a:path>
              </a:pathLst>
            </a:custGeom>
            <a:solidFill>
              <a:srgbClr val="571E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5"/>
            <p:cNvSpPr/>
            <p:nvPr/>
          </p:nvSpPr>
          <p:spPr>
            <a:xfrm>
              <a:off x="2591755" y="1830029"/>
              <a:ext cx="54505" cy="44964"/>
            </a:xfrm>
            <a:custGeom>
              <a:avLst/>
              <a:gdLst/>
              <a:ahLst/>
              <a:cxnLst/>
              <a:rect l="l" t="t" r="r" b="b"/>
              <a:pathLst>
                <a:path w="1014" h="719" extrusionOk="0">
                  <a:moveTo>
                    <a:pt x="928" y="0"/>
                  </a:moveTo>
                  <a:lnTo>
                    <a:pt x="0" y="579"/>
                  </a:lnTo>
                  <a:lnTo>
                    <a:pt x="86" y="718"/>
                  </a:lnTo>
                  <a:lnTo>
                    <a:pt x="1014" y="140"/>
                  </a:lnTo>
                  <a:lnTo>
                    <a:pt x="928" y="0"/>
                  </a:lnTo>
                  <a:close/>
                </a:path>
              </a:pathLst>
            </a:custGeom>
            <a:solidFill>
              <a:srgbClr val="E9A2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5"/>
            <p:cNvSpPr/>
            <p:nvPr/>
          </p:nvSpPr>
          <p:spPr>
            <a:xfrm>
              <a:off x="2547087" y="1857921"/>
              <a:ext cx="53806" cy="86302"/>
            </a:xfrm>
            <a:custGeom>
              <a:avLst/>
              <a:gdLst/>
              <a:ahLst/>
              <a:cxnLst/>
              <a:rect l="l" t="t" r="r" b="b"/>
              <a:pathLst>
                <a:path w="1001" h="1380" extrusionOk="0">
                  <a:moveTo>
                    <a:pt x="153" y="0"/>
                  </a:moveTo>
                  <a:lnTo>
                    <a:pt x="1" y="62"/>
                  </a:lnTo>
                  <a:lnTo>
                    <a:pt x="848" y="1380"/>
                  </a:lnTo>
                  <a:lnTo>
                    <a:pt x="1001" y="1318"/>
                  </a:lnTo>
                  <a:lnTo>
                    <a:pt x="153" y="0"/>
                  </a:lnTo>
                  <a:close/>
                </a:path>
              </a:pathLst>
            </a:custGeom>
            <a:solidFill>
              <a:srgbClr val="E9A2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4" name="Google Shape;1564;p5"/>
          <p:cNvSpPr/>
          <p:nvPr/>
        </p:nvSpPr>
        <p:spPr>
          <a:xfrm>
            <a:off x="5348575" y="863606"/>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5"/>
          <p:cNvSpPr txBox="1">
            <a:spLocks noGrp="1"/>
          </p:cNvSpPr>
          <p:nvPr>
            <p:ph type="title" idx="4294967295"/>
          </p:nvPr>
        </p:nvSpPr>
        <p:spPr>
          <a:xfrm>
            <a:off x="5404900" y="1109368"/>
            <a:ext cx="18879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10500">
                <a:solidFill>
                  <a:schemeClr val="dk2"/>
                </a:solidFill>
              </a:rPr>
              <a:t>03</a:t>
            </a:r>
            <a:endParaRPr sz="10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g226cc1334ea_0_24"/>
          <p:cNvSpPr txBox="1">
            <a:spLocks noGrp="1"/>
          </p:cNvSpPr>
          <p:nvPr>
            <p:ph type="title" idx="8"/>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About the Dataset</a:t>
            </a:r>
            <a:endParaRPr/>
          </a:p>
        </p:txBody>
      </p:sp>
      <p:sp>
        <p:nvSpPr>
          <p:cNvPr id="1571" name="Google Shape;1571;g226cc1334ea_0_24"/>
          <p:cNvSpPr txBox="1"/>
          <p:nvPr/>
        </p:nvSpPr>
        <p:spPr>
          <a:xfrm>
            <a:off x="906600" y="1380025"/>
            <a:ext cx="7330800" cy="2770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Roboto"/>
              <a:buChar char="❖"/>
            </a:pPr>
            <a:r>
              <a:rPr lang="en" sz="1400" b="0" i="0" u="none" strike="noStrike" cap="none">
                <a:solidFill>
                  <a:srgbClr val="000000"/>
                </a:solidFill>
                <a:latin typeface="Roboto"/>
                <a:ea typeface="Roboto"/>
                <a:cs typeface="Roboto"/>
                <a:sym typeface="Roboto"/>
              </a:rPr>
              <a:t>The xBD (xView Building Damage) dataset is one of the largest and highest quality public datasets of annotated high-resolution satellite imagery.</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457200" marR="0" lvl="0" indent="-317500" algn="l" rtl="0">
              <a:lnSpc>
                <a:spcPct val="100000"/>
              </a:lnSpc>
              <a:spcBef>
                <a:spcPts val="0"/>
              </a:spcBef>
              <a:spcAft>
                <a:spcPts val="0"/>
              </a:spcAft>
              <a:buClr>
                <a:srgbClr val="000000"/>
              </a:buClr>
              <a:buSzPts val="1400"/>
              <a:buFont typeface="Roboto"/>
              <a:buChar char="❖"/>
            </a:pPr>
            <a:r>
              <a:rPr lang="en" sz="1400" b="0" i="0" u="none" strike="noStrike" cap="none">
                <a:solidFill>
                  <a:srgbClr val="000000"/>
                </a:solidFill>
                <a:latin typeface="Roboto"/>
                <a:ea typeface="Roboto"/>
                <a:cs typeface="Roboto"/>
                <a:sym typeface="Roboto"/>
              </a:rPr>
              <a:t>It was created to advance the research and development of methods for assessing building damages caused by natural disasters, such as earthquakes, floods, and wildfires.</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457200" marR="0" lvl="0" indent="-317500" algn="l" rtl="0">
              <a:lnSpc>
                <a:spcPct val="100000"/>
              </a:lnSpc>
              <a:spcBef>
                <a:spcPts val="0"/>
              </a:spcBef>
              <a:spcAft>
                <a:spcPts val="0"/>
              </a:spcAft>
              <a:buClr>
                <a:srgbClr val="000000"/>
              </a:buClr>
              <a:buSzPts val="1400"/>
              <a:buFont typeface="Roboto"/>
              <a:buChar char="❖"/>
            </a:pPr>
            <a:r>
              <a:rPr lang="en" sz="1400" b="0" i="0" u="none" strike="noStrike" cap="none">
                <a:solidFill>
                  <a:srgbClr val="000000"/>
                </a:solidFill>
                <a:latin typeface="Roboto"/>
                <a:ea typeface="Roboto"/>
                <a:cs typeface="Roboto"/>
                <a:sym typeface="Roboto"/>
              </a:rPr>
              <a:t>Includes pre- and post-disaster imagery for six different types of disaster and fifteen countries.</a:t>
            </a:r>
            <a:endParaRPr sz="1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a:p>
            <a:pPr marL="457200" marR="0" lvl="0" indent="-317500" algn="l" rtl="0">
              <a:lnSpc>
                <a:spcPct val="100000"/>
              </a:lnSpc>
              <a:spcBef>
                <a:spcPts val="0"/>
              </a:spcBef>
              <a:spcAft>
                <a:spcPts val="0"/>
              </a:spcAft>
              <a:buClr>
                <a:srgbClr val="000000"/>
              </a:buClr>
              <a:buSzPts val="1400"/>
              <a:buFont typeface="Roboto"/>
              <a:buChar char="❖"/>
            </a:pPr>
            <a:r>
              <a:rPr lang="en" sz="1400" b="0" i="0" u="none" strike="noStrike" cap="none">
                <a:solidFill>
                  <a:srgbClr val="000000"/>
                </a:solidFill>
                <a:latin typeface="Roboto"/>
                <a:ea typeface="Roboto"/>
                <a:cs typeface="Roboto"/>
                <a:sym typeface="Roboto"/>
              </a:rPr>
              <a:t>The dataset contains bounding boxes and labels for environmental factors such as water, smoke, and lava. [4]</a:t>
            </a:r>
            <a:endParaRPr sz="1400" b="0" i="0" u="none" strike="noStrike" cap="non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9"/>
          <p:cNvSpPr txBox="1">
            <a:spLocks noGrp="1"/>
          </p:cNvSpPr>
          <p:nvPr>
            <p:ph type="title" idx="8"/>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Disaster Types in the Dataset</a:t>
            </a:r>
            <a:endParaRPr/>
          </a:p>
        </p:txBody>
      </p:sp>
      <p:sp>
        <p:nvSpPr>
          <p:cNvPr id="1577" name="Google Shape;1577;p9"/>
          <p:cNvSpPr txBox="1"/>
          <p:nvPr/>
        </p:nvSpPr>
        <p:spPr>
          <a:xfrm>
            <a:off x="1076823" y="4046519"/>
            <a:ext cx="22125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500"/>
              <a:buFont typeface="Londrina Solid"/>
              <a:buNone/>
            </a:pPr>
            <a:r>
              <a:rPr lang="en" sz="2300" b="0" i="0" u="none" strike="noStrike" cap="none">
                <a:solidFill>
                  <a:schemeClr val="accent3"/>
                </a:solidFill>
                <a:latin typeface="Londrina Solid"/>
                <a:ea typeface="Londrina Solid"/>
                <a:cs typeface="Londrina Solid"/>
                <a:sym typeface="Londrina Solid"/>
              </a:rPr>
              <a:t>Volcano</a:t>
            </a:r>
            <a:endParaRPr sz="1400" b="0" i="0" u="none" strike="noStrike" cap="none">
              <a:solidFill>
                <a:srgbClr val="000000"/>
              </a:solidFill>
              <a:latin typeface="Arial"/>
              <a:ea typeface="Arial"/>
              <a:cs typeface="Arial"/>
              <a:sym typeface="Arial"/>
            </a:endParaRPr>
          </a:p>
        </p:txBody>
      </p:sp>
      <p:sp>
        <p:nvSpPr>
          <p:cNvPr id="1578" name="Google Shape;1578;p9"/>
          <p:cNvSpPr txBox="1"/>
          <p:nvPr/>
        </p:nvSpPr>
        <p:spPr>
          <a:xfrm>
            <a:off x="3465750" y="4046519"/>
            <a:ext cx="22125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500"/>
              <a:buFont typeface="Londrina Solid"/>
              <a:buNone/>
            </a:pPr>
            <a:r>
              <a:rPr lang="en" sz="2300" b="0" i="0" u="none" strike="noStrike" cap="none">
                <a:solidFill>
                  <a:schemeClr val="accent3"/>
                </a:solidFill>
                <a:latin typeface="Londrina Solid"/>
                <a:ea typeface="Londrina Solid"/>
                <a:cs typeface="Londrina Solid"/>
                <a:sym typeface="Londrina Solid"/>
              </a:rPr>
              <a:t>Tsunami</a:t>
            </a:r>
            <a:endParaRPr sz="1400" b="0" i="0" u="none" strike="noStrike" cap="none">
              <a:solidFill>
                <a:srgbClr val="000000"/>
              </a:solidFill>
              <a:latin typeface="Arial"/>
              <a:ea typeface="Arial"/>
              <a:cs typeface="Arial"/>
              <a:sym typeface="Arial"/>
            </a:endParaRPr>
          </a:p>
        </p:txBody>
      </p:sp>
      <p:sp>
        <p:nvSpPr>
          <p:cNvPr id="1579" name="Google Shape;1579;p9"/>
          <p:cNvSpPr txBox="1"/>
          <p:nvPr/>
        </p:nvSpPr>
        <p:spPr>
          <a:xfrm>
            <a:off x="5778477" y="4046519"/>
            <a:ext cx="22125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500"/>
              <a:buFont typeface="Londrina Solid"/>
              <a:buNone/>
            </a:pPr>
            <a:r>
              <a:rPr lang="en" sz="2300" b="0" i="0" u="none" strike="noStrike" cap="none">
                <a:solidFill>
                  <a:schemeClr val="accent3"/>
                </a:solidFill>
                <a:latin typeface="Londrina Solid"/>
                <a:ea typeface="Londrina Solid"/>
                <a:cs typeface="Londrina Solid"/>
                <a:sym typeface="Londrina Solid"/>
              </a:rPr>
              <a:t>Wildfire</a:t>
            </a:r>
            <a:endParaRPr sz="1400" b="0" i="0" u="none" strike="noStrike" cap="none">
              <a:solidFill>
                <a:srgbClr val="000000"/>
              </a:solidFill>
              <a:latin typeface="Arial"/>
              <a:ea typeface="Arial"/>
              <a:cs typeface="Arial"/>
              <a:sym typeface="Arial"/>
            </a:endParaRPr>
          </a:p>
        </p:txBody>
      </p:sp>
      <p:sp>
        <p:nvSpPr>
          <p:cNvPr id="1580" name="Google Shape;1580;p9"/>
          <p:cNvSpPr/>
          <p:nvPr/>
        </p:nvSpPr>
        <p:spPr>
          <a:xfrm>
            <a:off x="1595663" y="2999194"/>
            <a:ext cx="1174821" cy="993143"/>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9"/>
          <p:cNvSpPr/>
          <p:nvPr/>
        </p:nvSpPr>
        <p:spPr>
          <a:xfrm>
            <a:off x="3984588" y="2966169"/>
            <a:ext cx="1174821" cy="993143"/>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9"/>
          <p:cNvSpPr/>
          <p:nvPr/>
        </p:nvSpPr>
        <p:spPr>
          <a:xfrm>
            <a:off x="6297316" y="2999194"/>
            <a:ext cx="1174821" cy="993143"/>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9"/>
          <p:cNvSpPr txBox="1"/>
          <p:nvPr/>
        </p:nvSpPr>
        <p:spPr>
          <a:xfrm>
            <a:off x="1076823" y="2330400"/>
            <a:ext cx="22125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500"/>
              <a:buFont typeface="Londrina Solid"/>
              <a:buNone/>
            </a:pPr>
            <a:r>
              <a:rPr lang="en" sz="2300" b="0" i="0" u="none" strike="noStrike" cap="none">
                <a:solidFill>
                  <a:schemeClr val="accent3"/>
                </a:solidFill>
                <a:latin typeface="Londrina Solid"/>
                <a:ea typeface="Londrina Solid"/>
                <a:cs typeface="Londrina Solid"/>
                <a:sym typeface="Londrina Solid"/>
              </a:rPr>
              <a:t>Hurricane</a:t>
            </a:r>
            <a:endParaRPr sz="2300" b="0" i="0" u="none" strike="noStrike" cap="none">
              <a:solidFill>
                <a:schemeClr val="accent3"/>
              </a:solidFill>
              <a:latin typeface="Londrina Solid"/>
              <a:ea typeface="Londrina Solid"/>
              <a:cs typeface="Londrina Solid"/>
              <a:sym typeface="Londrina Solid"/>
            </a:endParaRPr>
          </a:p>
        </p:txBody>
      </p:sp>
      <p:sp>
        <p:nvSpPr>
          <p:cNvPr id="1584" name="Google Shape;1584;p9"/>
          <p:cNvSpPr txBox="1"/>
          <p:nvPr/>
        </p:nvSpPr>
        <p:spPr>
          <a:xfrm>
            <a:off x="3465750" y="2330400"/>
            <a:ext cx="22125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500"/>
              <a:buFont typeface="Londrina Solid"/>
              <a:buNone/>
            </a:pPr>
            <a:r>
              <a:rPr lang="en" sz="2300" b="0" i="0" u="none" strike="noStrike" cap="none">
                <a:solidFill>
                  <a:schemeClr val="accent3"/>
                </a:solidFill>
                <a:latin typeface="Londrina Solid"/>
                <a:ea typeface="Londrina Solid"/>
                <a:cs typeface="Londrina Solid"/>
                <a:sym typeface="Londrina Solid"/>
              </a:rPr>
              <a:t>Earthquake</a:t>
            </a:r>
            <a:endParaRPr sz="2300" b="0" i="0" u="none" strike="noStrike" cap="none">
              <a:solidFill>
                <a:schemeClr val="accent3"/>
              </a:solidFill>
              <a:latin typeface="Londrina Solid"/>
              <a:ea typeface="Londrina Solid"/>
              <a:cs typeface="Londrina Solid"/>
              <a:sym typeface="Londrina Solid"/>
            </a:endParaRPr>
          </a:p>
        </p:txBody>
      </p:sp>
      <p:sp>
        <p:nvSpPr>
          <p:cNvPr id="1585" name="Google Shape;1585;p9"/>
          <p:cNvSpPr txBox="1"/>
          <p:nvPr/>
        </p:nvSpPr>
        <p:spPr>
          <a:xfrm>
            <a:off x="5778477" y="2330400"/>
            <a:ext cx="2212500" cy="48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500"/>
              <a:buFont typeface="Londrina Solid"/>
              <a:buNone/>
            </a:pPr>
            <a:r>
              <a:rPr lang="en" sz="2300" b="0" i="0" u="none" strike="noStrike" cap="none">
                <a:solidFill>
                  <a:schemeClr val="accent3"/>
                </a:solidFill>
                <a:latin typeface="Londrina Solid"/>
                <a:ea typeface="Londrina Solid"/>
                <a:cs typeface="Londrina Solid"/>
                <a:sym typeface="Londrina Solid"/>
              </a:rPr>
              <a:t>Flood</a:t>
            </a:r>
            <a:endParaRPr sz="2300" b="0" i="0" u="none" strike="noStrike" cap="none">
              <a:solidFill>
                <a:schemeClr val="accent3"/>
              </a:solidFill>
              <a:latin typeface="Londrina Solid"/>
              <a:ea typeface="Londrina Solid"/>
              <a:cs typeface="Londrina Solid"/>
              <a:sym typeface="Londrina Solid"/>
            </a:endParaRPr>
          </a:p>
        </p:txBody>
      </p:sp>
      <p:sp>
        <p:nvSpPr>
          <p:cNvPr id="1586" name="Google Shape;1586;p9"/>
          <p:cNvSpPr/>
          <p:nvPr/>
        </p:nvSpPr>
        <p:spPr>
          <a:xfrm>
            <a:off x="1595663" y="1283075"/>
            <a:ext cx="1174821" cy="993143"/>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9"/>
          <p:cNvSpPr/>
          <p:nvPr/>
        </p:nvSpPr>
        <p:spPr>
          <a:xfrm>
            <a:off x="3984588" y="1250050"/>
            <a:ext cx="1174821" cy="993143"/>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9"/>
          <p:cNvSpPr/>
          <p:nvPr/>
        </p:nvSpPr>
        <p:spPr>
          <a:xfrm>
            <a:off x="6297316" y="1283075"/>
            <a:ext cx="1174821" cy="993143"/>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9" name="Google Shape;1589;p9"/>
          <p:cNvGrpSpPr/>
          <p:nvPr/>
        </p:nvGrpSpPr>
        <p:grpSpPr>
          <a:xfrm>
            <a:off x="6560700" y="1489311"/>
            <a:ext cx="533762" cy="514585"/>
            <a:chOff x="4665428" y="2751819"/>
            <a:chExt cx="424767" cy="409506"/>
          </a:xfrm>
        </p:grpSpPr>
        <p:sp>
          <p:nvSpPr>
            <p:cNvPr id="1590" name="Google Shape;1590;p9"/>
            <p:cNvSpPr/>
            <p:nvPr/>
          </p:nvSpPr>
          <p:spPr>
            <a:xfrm>
              <a:off x="4760201" y="2763467"/>
              <a:ext cx="231230" cy="78757"/>
            </a:xfrm>
            <a:custGeom>
              <a:avLst/>
              <a:gdLst/>
              <a:ahLst/>
              <a:cxnLst/>
              <a:rect l="l" t="t" r="r" b="b"/>
              <a:pathLst>
                <a:path w="8576" h="2921" extrusionOk="0">
                  <a:moveTo>
                    <a:pt x="3052" y="0"/>
                  </a:moveTo>
                  <a:cubicBezTo>
                    <a:pt x="2997" y="0"/>
                    <a:pt x="2943" y="2"/>
                    <a:pt x="2888" y="7"/>
                  </a:cubicBezTo>
                  <a:cubicBezTo>
                    <a:pt x="2076" y="79"/>
                    <a:pt x="1402" y="662"/>
                    <a:pt x="1215" y="1455"/>
                  </a:cubicBezTo>
                  <a:lnTo>
                    <a:pt x="745" y="1455"/>
                  </a:lnTo>
                  <a:cubicBezTo>
                    <a:pt x="741" y="1455"/>
                    <a:pt x="738" y="1455"/>
                    <a:pt x="734" y="1455"/>
                  </a:cubicBezTo>
                  <a:cubicBezTo>
                    <a:pt x="329" y="1455"/>
                    <a:pt x="0" y="1781"/>
                    <a:pt x="0" y="2187"/>
                  </a:cubicBezTo>
                  <a:cubicBezTo>
                    <a:pt x="0" y="2593"/>
                    <a:pt x="329" y="2920"/>
                    <a:pt x="734" y="2920"/>
                  </a:cubicBezTo>
                  <a:cubicBezTo>
                    <a:pt x="738" y="2920"/>
                    <a:pt x="741" y="2920"/>
                    <a:pt x="745" y="2920"/>
                  </a:cubicBezTo>
                  <a:lnTo>
                    <a:pt x="8576" y="2920"/>
                  </a:lnTo>
                  <a:lnTo>
                    <a:pt x="8576" y="1455"/>
                  </a:lnTo>
                  <a:lnTo>
                    <a:pt x="6354" y="1455"/>
                  </a:lnTo>
                  <a:cubicBezTo>
                    <a:pt x="6315" y="1090"/>
                    <a:pt x="6044" y="792"/>
                    <a:pt x="5685" y="722"/>
                  </a:cubicBezTo>
                  <a:cubicBezTo>
                    <a:pt x="5631" y="711"/>
                    <a:pt x="5576" y="706"/>
                    <a:pt x="5521" y="706"/>
                  </a:cubicBezTo>
                  <a:cubicBezTo>
                    <a:pt x="5220" y="706"/>
                    <a:pt x="4935" y="870"/>
                    <a:pt x="4787" y="1142"/>
                  </a:cubicBezTo>
                  <a:cubicBezTo>
                    <a:pt x="4487" y="445"/>
                    <a:pt x="3801" y="0"/>
                    <a:pt x="305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9"/>
            <p:cNvSpPr/>
            <p:nvPr/>
          </p:nvSpPr>
          <p:spPr>
            <a:xfrm>
              <a:off x="4665428" y="3039778"/>
              <a:ext cx="424767" cy="118554"/>
            </a:xfrm>
            <a:custGeom>
              <a:avLst/>
              <a:gdLst/>
              <a:ahLst/>
              <a:cxnLst/>
              <a:rect l="l" t="t" r="r" b="b"/>
              <a:pathLst>
                <a:path w="15754" h="4397" extrusionOk="0">
                  <a:moveTo>
                    <a:pt x="159" y="0"/>
                  </a:moveTo>
                  <a:cubicBezTo>
                    <a:pt x="72" y="0"/>
                    <a:pt x="0" y="70"/>
                    <a:pt x="0" y="159"/>
                  </a:cubicBezTo>
                  <a:lnTo>
                    <a:pt x="0" y="4238"/>
                  </a:lnTo>
                  <a:cubicBezTo>
                    <a:pt x="0" y="4324"/>
                    <a:pt x="72" y="4396"/>
                    <a:pt x="159" y="4396"/>
                  </a:cubicBezTo>
                  <a:lnTo>
                    <a:pt x="15595" y="4396"/>
                  </a:lnTo>
                  <a:cubicBezTo>
                    <a:pt x="15682" y="4396"/>
                    <a:pt x="15754" y="4324"/>
                    <a:pt x="15754" y="4238"/>
                  </a:cubicBezTo>
                  <a:lnTo>
                    <a:pt x="15754" y="159"/>
                  </a:lnTo>
                  <a:cubicBezTo>
                    <a:pt x="15754" y="70"/>
                    <a:pt x="15684" y="0"/>
                    <a:pt x="1559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9"/>
            <p:cNvSpPr/>
            <p:nvPr/>
          </p:nvSpPr>
          <p:spPr>
            <a:xfrm>
              <a:off x="4665428" y="3138542"/>
              <a:ext cx="424767" cy="22783"/>
            </a:xfrm>
            <a:custGeom>
              <a:avLst/>
              <a:gdLst/>
              <a:ahLst/>
              <a:cxnLst/>
              <a:rect l="l" t="t" r="r" b="b"/>
              <a:pathLst>
                <a:path w="15754" h="845" extrusionOk="0">
                  <a:moveTo>
                    <a:pt x="0" y="0"/>
                  </a:moveTo>
                  <a:lnTo>
                    <a:pt x="0" y="754"/>
                  </a:lnTo>
                  <a:cubicBezTo>
                    <a:pt x="0" y="802"/>
                    <a:pt x="21" y="845"/>
                    <a:pt x="55" y="845"/>
                  </a:cubicBezTo>
                  <a:cubicBezTo>
                    <a:pt x="83" y="845"/>
                    <a:pt x="119" y="815"/>
                    <a:pt x="159" y="733"/>
                  </a:cubicBezTo>
                  <a:lnTo>
                    <a:pt x="15595" y="733"/>
                  </a:lnTo>
                  <a:cubicBezTo>
                    <a:pt x="15636" y="815"/>
                    <a:pt x="15672" y="845"/>
                    <a:pt x="15700" y="845"/>
                  </a:cubicBezTo>
                  <a:cubicBezTo>
                    <a:pt x="15733" y="845"/>
                    <a:pt x="15754" y="802"/>
                    <a:pt x="15754" y="754"/>
                  </a:cubicBezTo>
                  <a:lnTo>
                    <a:pt x="1575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9"/>
            <p:cNvSpPr/>
            <p:nvPr/>
          </p:nvSpPr>
          <p:spPr>
            <a:xfrm>
              <a:off x="4714850" y="2935541"/>
              <a:ext cx="197554" cy="163231"/>
            </a:xfrm>
            <a:custGeom>
              <a:avLst/>
              <a:gdLst/>
              <a:ahLst/>
              <a:cxnLst/>
              <a:rect l="l" t="t" r="r" b="b"/>
              <a:pathLst>
                <a:path w="7327" h="6054" extrusionOk="0">
                  <a:moveTo>
                    <a:pt x="3665" y="0"/>
                  </a:moveTo>
                  <a:cubicBezTo>
                    <a:pt x="3614" y="0"/>
                    <a:pt x="3562" y="11"/>
                    <a:pt x="3514" y="34"/>
                  </a:cubicBezTo>
                  <a:lnTo>
                    <a:pt x="0" y="1677"/>
                  </a:lnTo>
                  <a:lnTo>
                    <a:pt x="0" y="5962"/>
                  </a:lnTo>
                  <a:cubicBezTo>
                    <a:pt x="232" y="6012"/>
                    <a:pt x="465" y="6054"/>
                    <a:pt x="598" y="6054"/>
                  </a:cubicBezTo>
                  <a:cubicBezTo>
                    <a:pt x="927" y="6054"/>
                    <a:pt x="1536" y="5793"/>
                    <a:pt x="1875" y="5793"/>
                  </a:cubicBezTo>
                  <a:cubicBezTo>
                    <a:pt x="1882" y="5793"/>
                    <a:pt x="1888" y="5793"/>
                    <a:pt x="1895" y="5793"/>
                  </a:cubicBezTo>
                  <a:cubicBezTo>
                    <a:pt x="2073" y="5799"/>
                    <a:pt x="2331" y="5873"/>
                    <a:pt x="2586" y="5938"/>
                  </a:cubicBezTo>
                  <a:cubicBezTo>
                    <a:pt x="2811" y="5998"/>
                    <a:pt x="3033" y="6054"/>
                    <a:pt x="3190" y="6054"/>
                  </a:cubicBezTo>
                  <a:cubicBezTo>
                    <a:pt x="3526" y="6054"/>
                    <a:pt x="4150" y="5804"/>
                    <a:pt x="4486" y="5793"/>
                  </a:cubicBezTo>
                  <a:cubicBezTo>
                    <a:pt x="4571" y="5793"/>
                    <a:pt x="4656" y="5802"/>
                    <a:pt x="4740" y="5820"/>
                  </a:cubicBezTo>
                  <a:cubicBezTo>
                    <a:pt x="5080" y="5888"/>
                    <a:pt x="5519" y="6054"/>
                    <a:pt x="5782" y="6054"/>
                  </a:cubicBezTo>
                  <a:cubicBezTo>
                    <a:pt x="6117" y="6054"/>
                    <a:pt x="6742" y="5793"/>
                    <a:pt x="7079" y="5793"/>
                  </a:cubicBezTo>
                  <a:cubicBezTo>
                    <a:pt x="7161" y="5796"/>
                    <a:pt x="7245" y="5807"/>
                    <a:pt x="7327" y="5825"/>
                  </a:cubicBezTo>
                  <a:lnTo>
                    <a:pt x="7327" y="1677"/>
                  </a:lnTo>
                  <a:lnTo>
                    <a:pt x="3815" y="34"/>
                  </a:lnTo>
                  <a:cubicBezTo>
                    <a:pt x="3768" y="11"/>
                    <a:pt x="3716" y="0"/>
                    <a:pt x="36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9"/>
            <p:cNvSpPr/>
            <p:nvPr/>
          </p:nvSpPr>
          <p:spPr>
            <a:xfrm>
              <a:off x="4714796" y="2936377"/>
              <a:ext cx="197608" cy="66597"/>
            </a:xfrm>
            <a:custGeom>
              <a:avLst/>
              <a:gdLst/>
              <a:ahLst/>
              <a:cxnLst/>
              <a:rect l="l" t="t" r="r" b="b"/>
              <a:pathLst>
                <a:path w="7329" h="2470" extrusionOk="0">
                  <a:moveTo>
                    <a:pt x="3665" y="1"/>
                  </a:moveTo>
                  <a:cubicBezTo>
                    <a:pt x="3613" y="1"/>
                    <a:pt x="3560" y="12"/>
                    <a:pt x="3512" y="34"/>
                  </a:cubicBezTo>
                  <a:lnTo>
                    <a:pt x="1" y="1676"/>
                  </a:lnTo>
                  <a:lnTo>
                    <a:pt x="1" y="2470"/>
                  </a:lnTo>
                  <a:lnTo>
                    <a:pt x="3515" y="827"/>
                  </a:lnTo>
                  <a:cubicBezTo>
                    <a:pt x="3562" y="804"/>
                    <a:pt x="3614" y="793"/>
                    <a:pt x="3665" y="793"/>
                  </a:cubicBezTo>
                  <a:cubicBezTo>
                    <a:pt x="3716" y="793"/>
                    <a:pt x="3767" y="804"/>
                    <a:pt x="3815" y="827"/>
                  </a:cubicBezTo>
                  <a:lnTo>
                    <a:pt x="7329" y="2470"/>
                  </a:lnTo>
                  <a:lnTo>
                    <a:pt x="7329" y="1676"/>
                  </a:lnTo>
                  <a:lnTo>
                    <a:pt x="3818" y="34"/>
                  </a:lnTo>
                  <a:cubicBezTo>
                    <a:pt x="3770" y="12"/>
                    <a:pt x="3717" y="1"/>
                    <a:pt x="3665" y="1"/>
                  </a:cubicBezTo>
                  <a:close/>
                </a:path>
              </a:pathLst>
            </a:custGeom>
            <a:solidFill>
              <a:srgbClr val="5C463F">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9"/>
            <p:cNvSpPr/>
            <p:nvPr/>
          </p:nvSpPr>
          <p:spPr>
            <a:xfrm>
              <a:off x="4783955" y="2995830"/>
              <a:ext cx="59291" cy="103428"/>
            </a:xfrm>
            <a:custGeom>
              <a:avLst/>
              <a:gdLst/>
              <a:ahLst/>
              <a:cxnLst/>
              <a:rect l="l" t="t" r="r" b="b"/>
              <a:pathLst>
                <a:path w="2199" h="3836" extrusionOk="0">
                  <a:moveTo>
                    <a:pt x="1100" y="1"/>
                  </a:moveTo>
                  <a:cubicBezTo>
                    <a:pt x="979" y="1"/>
                    <a:pt x="855" y="20"/>
                    <a:pt x="728" y="62"/>
                  </a:cubicBezTo>
                  <a:cubicBezTo>
                    <a:pt x="284" y="207"/>
                    <a:pt x="0" y="646"/>
                    <a:pt x="0" y="1114"/>
                  </a:cubicBezTo>
                  <a:lnTo>
                    <a:pt x="0" y="3719"/>
                  </a:lnTo>
                  <a:cubicBezTo>
                    <a:pt x="230" y="3780"/>
                    <a:pt x="456" y="3836"/>
                    <a:pt x="616" y="3836"/>
                  </a:cubicBezTo>
                  <a:cubicBezTo>
                    <a:pt x="959" y="3836"/>
                    <a:pt x="1597" y="3583"/>
                    <a:pt x="1939" y="3571"/>
                  </a:cubicBezTo>
                  <a:cubicBezTo>
                    <a:pt x="2026" y="3571"/>
                    <a:pt x="2113" y="3580"/>
                    <a:pt x="2198" y="3599"/>
                  </a:cubicBezTo>
                  <a:lnTo>
                    <a:pt x="2198" y="1099"/>
                  </a:lnTo>
                  <a:cubicBezTo>
                    <a:pt x="2198" y="493"/>
                    <a:pt x="1706" y="1"/>
                    <a:pt x="11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9"/>
            <p:cNvSpPr/>
            <p:nvPr/>
          </p:nvSpPr>
          <p:spPr>
            <a:xfrm>
              <a:off x="4690341" y="3084051"/>
              <a:ext cx="288310" cy="19764"/>
            </a:xfrm>
            <a:custGeom>
              <a:avLst/>
              <a:gdLst/>
              <a:ahLst/>
              <a:cxnLst/>
              <a:rect l="l" t="t" r="r" b="b"/>
              <a:pathLst>
                <a:path w="10693" h="733" extrusionOk="0">
                  <a:moveTo>
                    <a:pt x="2795" y="1"/>
                  </a:moveTo>
                  <a:cubicBezTo>
                    <a:pt x="2593" y="1"/>
                    <a:pt x="2350" y="67"/>
                    <a:pt x="2094" y="139"/>
                  </a:cubicBezTo>
                  <a:cubicBezTo>
                    <a:pt x="1883" y="197"/>
                    <a:pt x="1666" y="257"/>
                    <a:pt x="1539" y="257"/>
                  </a:cubicBezTo>
                  <a:cubicBezTo>
                    <a:pt x="1483" y="257"/>
                    <a:pt x="1341" y="247"/>
                    <a:pt x="999" y="173"/>
                  </a:cubicBezTo>
                  <a:cubicBezTo>
                    <a:pt x="666" y="102"/>
                    <a:pt x="329" y="10"/>
                    <a:pt x="326" y="10"/>
                  </a:cubicBezTo>
                  <a:cubicBezTo>
                    <a:pt x="305" y="5"/>
                    <a:pt x="284" y="2"/>
                    <a:pt x="264" y="2"/>
                  </a:cubicBezTo>
                  <a:cubicBezTo>
                    <a:pt x="159" y="2"/>
                    <a:pt x="63" y="72"/>
                    <a:pt x="35" y="178"/>
                  </a:cubicBezTo>
                  <a:cubicBezTo>
                    <a:pt x="0" y="305"/>
                    <a:pt x="75" y="435"/>
                    <a:pt x="202" y="469"/>
                  </a:cubicBezTo>
                  <a:cubicBezTo>
                    <a:pt x="217" y="472"/>
                    <a:pt x="553" y="562"/>
                    <a:pt x="900" y="637"/>
                  </a:cubicBezTo>
                  <a:cubicBezTo>
                    <a:pt x="1198" y="700"/>
                    <a:pt x="1407" y="731"/>
                    <a:pt x="1539" y="731"/>
                  </a:cubicBezTo>
                  <a:cubicBezTo>
                    <a:pt x="1730" y="731"/>
                    <a:pt x="1968" y="665"/>
                    <a:pt x="2219" y="596"/>
                  </a:cubicBezTo>
                  <a:cubicBezTo>
                    <a:pt x="2427" y="539"/>
                    <a:pt x="2662" y="475"/>
                    <a:pt x="2796" y="475"/>
                  </a:cubicBezTo>
                  <a:cubicBezTo>
                    <a:pt x="2799" y="475"/>
                    <a:pt x="2802" y="475"/>
                    <a:pt x="2805" y="475"/>
                  </a:cubicBezTo>
                  <a:cubicBezTo>
                    <a:pt x="2938" y="480"/>
                    <a:pt x="3157" y="538"/>
                    <a:pt x="3367" y="593"/>
                  </a:cubicBezTo>
                  <a:lnTo>
                    <a:pt x="3432" y="611"/>
                  </a:lnTo>
                  <a:cubicBezTo>
                    <a:pt x="3673" y="674"/>
                    <a:pt x="3904" y="731"/>
                    <a:pt x="4087" y="731"/>
                  </a:cubicBezTo>
                  <a:cubicBezTo>
                    <a:pt x="4287" y="731"/>
                    <a:pt x="4540" y="664"/>
                    <a:pt x="4807" y="593"/>
                  </a:cubicBezTo>
                  <a:cubicBezTo>
                    <a:pt x="5018" y="538"/>
                    <a:pt x="5235" y="480"/>
                    <a:pt x="5368" y="475"/>
                  </a:cubicBezTo>
                  <a:cubicBezTo>
                    <a:pt x="5434" y="477"/>
                    <a:pt x="5500" y="484"/>
                    <a:pt x="5564" y="498"/>
                  </a:cubicBezTo>
                  <a:cubicBezTo>
                    <a:pt x="5682" y="522"/>
                    <a:pt x="5821" y="559"/>
                    <a:pt x="5956" y="596"/>
                  </a:cubicBezTo>
                  <a:cubicBezTo>
                    <a:pt x="6205" y="665"/>
                    <a:pt x="6442" y="731"/>
                    <a:pt x="6635" y="731"/>
                  </a:cubicBezTo>
                  <a:cubicBezTo>
                    <a:pt x="6830" y="731"/>
                    <a:pt x="7076" y="665"/>
                    <a:pt x="7333" y="595"/>
                  </a:cubicBezTo>
                  <a:cubicBezTo>
                    <a:pt x="7551" y="537"/>
                    <a:pt x="7775" y="475"/>
                    <a:pt x="7909" y="475"/>
                  </a:cubicBezTo>
                  <a:cubicBezTo>
                    <a:pt x="7974" y="478"/>
                    <a:pt x="8040" y="487"/>
                    <a:pt x="8106" y="501"/>
                  </a:cubicBezTo>
                  <a:cubicBezTo>
                    <a:pt x="8220" y="523"/>
                    <a:pt x="8353" y="559"/>
                    <a:pt x="8481" y="595"/>
                  </a:cubicBezTo>
                  <a:cubicBezTo>
                    <a:pt x="8741" y="665"/>
                    <a:pt x="8985" y="731"/>
                    <a:pt x="9182" y="731"/>
                  </a:cubicBezTo>
                  <a:lnTo>
                    <a:pt x="9181" y="733"/>
                  </a:lnTo>
                  <a:cubicBezTo>
                    <a:pt x="9378" y="733"/>
                    <a:pt x="9622" y="667"/>
                    <a:pt x="9881" y="596"/>
                  </a:cubicBezTo>
                  <a:cubicBezTo>
                    <a:pt x="10098" y="538"/>
                    <a:pt x="10322" y="477"/>
                    <a:pt x="10455" y="477"/>
                  </a:cubicBezTo>
                  <a:cubicBezTo>
                    <a:pt x="10586" y="477"/>
                    <a:pt x="10693" y="371"/>
                    <a:pt x="10693" y="239"/>
                  </a:cubicBezTo>
                  <a:cubicBezTo>
                    <a:pt x="10693" y="109"/>
                    <a:pt x="10586" y="1"/>
                    <a:pt x="10455" y="1"/>
                  </a:cubicBezTo>
                  <a:cubicBezTo>
                    <a:pt x="10259" y="1"/>
                    <a:pt x="10015" y="67"/>
                    <a:pt x="9757" y="137"/>
                  </a:cubicBezTo>
                  <a:cubicBezTo>
                    <a:pt x="9540" y="196"/>
                    <a:pt x="9316" y="257"/>
                    <a:pt x="9181" y="257"/>
                  </a:cubicBezTo>
                  <a:cubicBezTo>
                    <a:pt x="9048" y="257"/>
                    <a:pt x="8822" y="196"/>
                    <a:pt x="8604" y="137"/>
                  </a:cubicBezTo>
                  <a:cubicBezTo>
                    <a:pt x="8468" y="100"/>
                    <a:pt x="8327" y="63"/>
                    <a:pt x="8199" y="36"/>
                  </a:cubicBezTo>
                  <a:cubicBezTo>
                    <a:pt x="8103" y="15"/>
                    <a:pt x="8006" y="4"/>
                    <a:pt x="7907" y="1"/>
                  </a:cubicBezTo>
                  <a:cubicBezTo>
                    <a:pt x="7711" y="1"/>
                    <a:pt x="7466" y="67"/>
                    <a:pt x="7209" y="137"/>
                  </a:cubicBezTo>
                  <a:cubicBezTo>
                    <a:pt x="6990" y="196"/>
                    <a:pt x="6766" y="257"/>
                    <a:pt x="6633" y="257"/>
                  </a:cubicBezTo>
                  <a:cubicBezTo>
                    <a:pt x="6506" y="257"/>
                    <a:pt x="6289" y="197"/>
                    <a:pt x="6080" y="139"/>
                  </a:cubicBezTo>
                  <a:cubicBezTo>
                    <a:pt x="5938" y="100"/>
                    <a:pt x="5790" y="60"/>
                    <a:pt x="5654" y="33"/>
                  </a:cubicBezTo>
                  <a:cubicBezTo>
                    <a:pt x="5555" y="12"/>
                    <a:pt x="5453" y="1"/>
                    <a:pt x="5352" y="1"/>
                  </a:cubicBezTo>
                  <a:cubicBezTo>
                    <a:pt x="5165" y="7"/>
                    <a:pt x="4932" y="70"/>
                    <a:pt x="4685" y="134"/>
                  </a:cubicBezTo>
                  <a:cubicBezTo>
                    <a:pt x="4461" y="194"/>
                    <a:pt x="4226" y="257"/>
                    <a:pt x="4087" y="257"/>
                  </a:cubicBezTo>
                  <a:cubicBezTo>
                    <a:pt x="3961" y="257"/>
                    <a:pt x="3753" y="205"/>
                    <a:pt x="3553" y="152"/>
                  </a:cubicBezTo>
                  <a:lnTo>
                    <a:pt x="3489" y="136"/>
                  </a:lnTo>
                  <a:cubicBezTo>
                    <a:pt x="3240" y="70"/>
                    <a:pt x="3007" y="7"/>
                    <a:pt x="2820" y="1"/>
                  </a:cubicBezTo>
                  <a:cubicBezTo>
                    <a:pt x="2812" y="1"/>
                    <a:pt x="2803" y="1"/>
                    <a:pt x="27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9"/>
            <p:cNvSpPr/>
            <p:nvPr/>
          </p:nvSpPr>
          <p:spPr>
            <a:xfrm>
              <a:off x="4973178" y="3107616"/>
              <a:ext cx="86765" cy="17795"/>
            </a:xfrm>
            <a:custGeom>
              <a:avLst/>
              <a:gdLst/>
              <a:ahLst/>
              <a:cxnLst/>
              <a:rect l="l" t="t" r="r" b="b"/>
              <a:pathLst>
                <a:path w="3218" h="660" extrusionOk="0">
                  <a:moveTo>
                    <a:pt x="1152" y="1"/>
                  </a:moveTo>
                  <a:cubicBezTo>
                    <a:pt x="1003" y="1"/>
                    <a:pt x="823" y="50"/>
                    <a:pt x="633" y="101"/>
                  </a:cubicBezTo>
                  <a:cubicBezTo>
                    <a:pt x="488" y="140"/>
                    <a:pt x="325" y="184"/>
                    <a:pt x="239" y="184"/>
                  </a:cubicBezTo>
                  <a:cubicBezTo>
                    <a:pt x="107" y="184"/>
                    <a:pt x="1" y="291"/>
                    <a:pt x="1" y="422"/>
                  </a:cubicBezTo>
                  <a:cubicBezTo>
                    <a:pt x="1" y="552"/>
                    <a:pt x="107" y="660"/>
                    <a:pt x="239" y="660"/>
                  </a:cubicBezTo>
                  <a:cubicBezTo>
                    <a:pt x="388" y="660"/>
                    <a:pt x="567" y="611"/>
                    <a:pt x="757" y="560"/>
                  </a:cubicBezTo>
                  <a:cubicBezTo>
                    <a:pt x="901" y="521"/>
                    <a:pt x="1065" y="478"/>
                    <a:pt x="1152" y="478"/>
                  </a:cubicBezTo>
                  <a:cubicBezTo>
                    <a:pt x="1194" y="478"/>
                    <a:pt x="1237" y="484"/>
                    <a:pt x="1279" y="494"/>
                  </a:cubicBezTo>
                  <a:cubicBezTo>
                    <a:pt x="1358" y="509"/>
                    <a:pt x="1450" y="534"/>
                    <a:pt x="1545" y="560"/>
                  </a:cubicBezTo>
                  <a:cubicBezTo>
                    <a:pt x="1735" y="611"/>
                    <a:pt x="1916" y="660"/>
                    <a:pt x="2066" y="660"/>
                  </a:cubicBezTo>
                  <a:cubicBezTo>
                    <a:pt x="2215" y="660"/>
                    <a:pt x="2395" y="611"/>
                    <a:pt x="2585" y="560"/>
                  </a:cubicBezTo>
                  <a:cubicBezTo>
                    <a:pt x="2728" y="521"/>
                    <a:pt x="2893" y="476"/>
                    <a:pt x="2979" y="476"/>
                  </a:cubicBezTo>
                  <a:cubicBezTo>
                    <a:pt x="3111" y="476"/>
                    <a:pt x="3217" y="370"/>
                    <a:pt x="3217" y="238"/>
                  </a:cubicBezTo>
                  <a:cubicBezTo>
                    <a:pt x="3217" y="108"/>
                    <a:pt x="3111" y="1"/>
                    <a:pt x="2979" y="1"/>
                  </a:cubicBezTo>
                  <a:cubicBezTo>
                    <a:pt x="2830" y="1"/>
                    <a:pt x="2650" y="50"/>
                    <a:pt x="2460" y="101"/>
                  </a:cubicBezTo>
                  <a:cubicBezTo>
                    <a:pt x="2315" y="140"/>
                    <a:pt x="2152" y="184"/>
                    <a:pt x="2066" y="184"/>
                  </a:cubicBezTo>
                  <a:cubicBezTo>
                    <a:pt x="1979" y="184"/>
                    <a:pt x="1815" y="140"/>
                    <a:pt x="1669" y="101"/>
                  </a:cubicBezTo>
                  <a:cubicBezTo>
                    <a:pt x="1571" y="74"/>
                    <a:pt x="1468" y="45"/>
                    <a:pt x="1373" y="27"/>
                  </a:cubicBezTo>
                  <a:cubicBezTo>
                    <a:pt x="1300" y="11"/>
                    <a:pt x="1227" y="2"/>
                    <a:pt x="11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9"/>
            <p:cNvSpPr/>
            <p:nvPr/>
          </p:nvSpPr>
          <p:spPr>
            <a:xfrm>
              <a:off x="4724691" y="2882425"/>
              <a:ext cx="39527" cy="80537"/>
            </a:xfrm>
            <a:custGeom>
              <a:avLst/>
              <a:gdLst/>
              <a:ahLst/>
              <a:cxnLst/>
              <a:rect l="l" t="t" r="r" b="b"/>
              <a:pathLst>
                <a:path w="1466" h="2987" extrusionOk="0">
                  <a:moveTo>
                    <a:pt x="1465" y="0"/>
                  </a:moveTo>
                  <a:lnTo>
                    <a:pt x="0" y="685"/>
                  </a:lnTo>
                  <a:lnTo>
                    <a:pt x="0" y="2986"/>
                  </a:lnTo>
                  <a:lnTo>
                    <a:pt x="1465" y="2189"/>
                  </a:lnTo>
                  <a:lnTo>
                    <a:pt x="14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9"/>
            <p:cNvSpPr/>
            <p:nvPr/>
          </p:nvSpPr>
          <p:spPr>
            <a:xfrm>
              <a:off x="4678451" y="2900922"/>
              <a:ext cx="269248" cy="90217"/>
            </a:xfrm>
            <a:custGeom>
              <a:avLst/>
              <a:gdLst/>
              <a:ahLst/>
              <a:cxnLst/>
              <a:rect l="l" t="t" r="r" b="b"/>
              <a:pathLst>
                <a:path w="9986" h="3346" extrusionOk="0">
                  <a:moveTo>
                    <a:pt x="4993" y="1"/>
                  </a:moveTo>
                  <a:cubicBezTo>
                    <a:pt x="4903" y="1"/>
                    <a:pt x="4814" y="20"/>
                    <a:pt x="4731" y="59"/>
                  </a:cubicBezTo>
                  <a:lnTo>
                    <a:pt x="132" y="2210"/>
                  </a:lnTo>
                  <a:cubicBezTo>
                    <a:pt x="39" y="2252"/>
                    <a:pt x="0" y="2361"/>
                    <a:pt x="42" y="2453"/>
                  </a:cubicBezTo>
                  <a:lnTo>
                    <a:pt x="411" y="3241"/>
                  </a:lnTo>
                  <a:cubicBezTo>
                    <a:pt x="442" y="3307"/>
                    <a:pt x="508" y="3346"/>
                    <a:pt x="577" y="3346"/>
                  </a:cubicBezTo>
                  <a:cubicBezTo>
                    <a:pt x="603" y="3346"/>
                    <a:pt x="629" y="3340"/>
                    <a:pt x="654" y="3329"/>
                  </a:cubicBezTo>
                  <a:lnTo>
                    <a:pt x="4842" y="1370"/>
                  </a:lnTo>
                  <a:cubicBezTo>
                    <a:pt x="4890" y="1348"/>
                    <a:pt x="4941" y="1336"/>
                    <a:pt x="4992" y="1336"/>
                  </a:cubicBezTo>
                  <a:cubicBezTo>
                    <a:pt x="5043" y="1336"/>
                    <a:pt x="5094" y="1348"/>
                    <a:pt x="5142" y="1370"/>
                  </a:cubicBezTo>
                  <a:lnTo>
                    <a:pt x="9330" y="3329"/>
                  </a:lnTo>
                  <a:lnTo>
                    <a:pt x="9332" y="3329"/>
                  </a:lnTo>
                  <a:cubicBezTo>
                    <a:pt x="9357" y="3340"/>
                    <a:pt x="9383" y="3346"/>
                    <a:pt x="9409" y="3346"/>
                  </a:cubicBezTo>
                  <a:cubicBezTo>
                    <a:pt x="9478" y="3346"/>
                    <a:pt x="9544" y="3307"/>
                    <a:pt x="9574" y="3241"/>
                  </a:cubicBezTo>
                  <a:lnTo>
                    <a:pt x="9943" y="2453"/>
                  </a:lnTo>
                  <a:cubicBezTo>
                    <a:pt x="9985" y="2361"/>
                    <a:pt x="9946" y="2252"/>
                    <a:pt x="9855" y="2210"/>
                  </a:cubicBezTo>
                  <a:lnTo>
                    <a:pt x="5254" y="59"/>
                  </a:lnTo>
                  <a:cubicBezTo>
                    <a:pt x="5171" y="20"/>
                    <a:pt x="5082" y="1"/>
                    <a:pt x="499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9"/>
            <p:cNvSpPr/>
            <p:nvPr/>
          </p:nvSpPr>
          <p:spPr>
            <a:xfrm>
              <a:off x="4704523" y="2872449"/>
              <a:ext cx="79647" cy="42493"/>
            </a:xfrm>
            <a:custGeom>
              <a:avLst/>
              <a:gdLst/>
              <a:ahLst/>
              <a:cxnLst/>
              <a:rect l="l" t="t" r="r" b="b"/>
              <a:pathLst>
                <a:path w="2954" h="1576" extrusionOk="0">
                  <a:moveTo>
                    <a:pt x="2680" y="0"/>
                  </a:moveTo>
                  <a:cubicBezTo>
                    <a:pt x="2642" y="0"/>
                    <a:pt x="2604" y="10"/>
                    <a:pt x="2568" y="29"/>
                  </a:cubicBezTo>
                  <a:lnTo>
                    <a:pt x="231" y="1122"/>
                  </a:lnTo>
                  <a:cubicBezTo>
                    <a:pt x="1" y="1230"/>
                    <a:pt x="77" y="1575"/>
                    <a:pt x="331" y="1575"/>
                  </a:cubicBezTo>
                  <a:cubicBezTo>
                    <a:pt x="365" y="1574"/>
                    <a:pt x="400" y="1566"/>
                    <a:pt x="431" y="1553"/>
                  </a:cubicBezTo>
                  <a:lnTo>
                    <a:pt x="2768" y="458"/>
                  </a:lnTo>
                  <a:cubicBezTo>
                    <a:pt x="2895" y="408"/>
                    <a:pt x="2954" y="261"/>
                    <a:pt x="2895" y="137"/>
                  </a:cubicBezTo>
                  <a:cubicBezTo>
                    <a:pt x="2854" y="51"/>
                    <a:pt x="2769" y="0"/>
                    <a:pt x="268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9"/>
            <p:cNvSpPr/>
            <p:nvPr/>
          </p:nvSpPr>
          <p:spPr>
            <a:xfrm>
              <a:off x="4892479" y="2751819"/>
              <a:ext cx="185071" cy="100301"/>
            </a:xfrm>
            <a:custGeom>
              <a:avLst/>
              <a:gdLst/>
              <a:ahLst/>
              <a:cxnLst/>
              <a:rect l="l" t="t" r="r" b="b"/>
              <a:pathLst>
                <a:path w="6864" h="3720" extrusionOk="0">
                  <a:moveTo>
                    <a:pt x="4482" y="1"/>
                  </a:moveTo>
                  <a:cubicBezTo>
                    <a:pt x="3715" y="1"/>
                    <a:pt x="3069" y="584"/>
                    <a:pt x="2995" y="1351"/>
                  </a:cubicBezTo>
                  <a:cubicBezTo>
                    <a:pt x="2814" y="1148"/>
                    <a:pt x="2560" y="1040"/>
                    <a:pt x="2302" y="1040"/>
                  </a:cubicBezTo>
                  <a:cubicBezTo>
                    <a:pt x="2144" y="1040"/>
                    <a:pt x="1985" y="1080"/>
                    <a:pt x="1841" y="1163"/>
                  </a:cubicBezTo>
                  <a:cubicBezTo>
                    <a:pt x="1461" y="1381"/>
                    <a:pt x="1285" y="1836"/>
                    <a:pt x="1419" y="2253"/>
                  </a:cubicBezTo>
                  <a:lnTo>
                    <a:pt x="766" y="2253"/>
                  </a:lnTo>
                  <a:cubicBezTo>
                    <a:pt x="370" y="2253"/>
                    <a:pt x="30" y="2562"/>
                    <a:pt x="17" y="2959"/>
                  </a:cubicBezTo>
                  <a:cubicBezTo>
                    <a:pt x="0" y="3374"/>
                    <a:pt x="332" y="3718"/>
                    <a:pt x="748" y="3720"/>
                  </a:cubicBezTo>
                  <a:lnTo>
                    <a:pt x="6116" y="3720"/>
                  </a:lnTo>
                  <a:cubicBezTo>
                    <a:pt x="6532" y="3720"/>
                    <a:pt x="6863" y="3374"/>
                    <a:pt x="6849" y="2960"/>
                  </a:cubicBezTo>
                  <a:cubicBezTo>
                    <a:pt x="6834" y="2562"/>
                    <a:pt x="6496" y="2254"/>
                    <a:pt x="6098" y="2254"/>
                  </a:cubicBezTo>
                  <a:lnTo>
                    <a:pt x="5821" y="2254"/>
                  </a:lnTo>
                  <a:cubicBezTo>
                    <a:pt x="5796" y="2253"/>
                    <a:pt x="5781" y="2228"/>
                    <a:pt x="5793" y="2207"/>
                  </a:cubicBezTo>
                  <a:cubicBezTo>
                    <a:pt x="5921" y="1972"/>
                    <a:pt x="5984" y="1707"/>
                    <a:pt x="5974" y="1440"/>
                  </a:cubicBezTo>
                  <a:cubicBezTo>
                    <a:pt x="5945" y="659"/>
                    <a:pt x="5307" y="24"/>
                    <a:pt x="4525" y="1"/>
                  </a:cubicBezTo>
                  <a:cubicBezTo>
                    <a:pt x="4510" y="1"/>
                    <a:pt x="4496" y="1"/>
                    <a:pt x="448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9"/>
            <p:cNvSpPr/>
            <p:nvPr/>
          </p:nvSpPr>
          <p:spPr>
            <a:xfrm>
              <a:off x="5004077" y="2751819"/>
              <a:ext cx="73796" cy="100274"/>
            </a:xfrm>
            <a:custGeom>
              <a:avLst/>
              <a:gdLst/>
              <a:ahLst/>
              <a:cxnLst/>
              <a:rect l="l" t="t" r="r" b="b"/>
              <a:pathLst>
                <a:path w="2737" h="3719" extrusionOk="0">
                  <a:moveTo>
                    <a:pt x="347" y="0"/>
                  </a:moveTo>
                  <a:cubicBezTo>
                    <a:pt x="230" y="0"/>
                    <a:pt x="114" y="15"/>
                    <a:pt x="0" y="43"/>
                  </a:cubicBezTo>
                  <a:cubicBezTo>
                    <a:pt x="953" y="273"/>
                    <a:pt x="1428" y="1345"/>
                    <a:pt x="959" y="2207"/>
                  </a:cubicBezTo>
                  <a:cubicBezTo>
                    <a:pt x="947" y="2228"/>
                    <a:pt x="963" y="2253"/>
                    <a:pt x="987" y="2253"/>
                  </a:cubicBezTo>
                  <a:lnTo>
                    <a:pt x="1265" y="2253"/>
                  </a:lnTo>
                  <a:cubicBezTo>
                    <a:pt x="1663" y="2253"/>
                    <a:pt x="2001" y="2562"/>
                    <a:pt x="2014" y="2959"/>
                  </a:cubicBezTo>
                  <a:cubicBezTo>
                    <a:pt x="2031" y="3374"/>
                    <a:pt x="1697" y="3718"/>
                    <a:pt x="1283" y="3718"/>
                  </a:cubicBezTo>
                  <a:lnTo>
                    <a:pt x="1989" y="3718"/>
                  </a:lnTo>
                  <a:cubicBezTo>
                    <a:pt x="2404" y="3718"/>
                    <a:pt x="2736" y="3374"/>
                    <a:pt x="2721" y="2959"/>
                  </a:cubicBezTo>
                  <a:cubicBezTo>
                    <a:pt x="2708" y="2562"/>
                    <a:pt x="2370" y="2253"/>
                    <a:pt x="1972" y="2253"/>
                  </a:cubicBezTo>
                  <a:lnTo>
                    <a:pt x="1694" y="2253"/>
                  </a:lnTo>
                  <a:cubicBezTo>
                    <a:pt x="1669" y="2253"/>
                    <a:pt x="1654" y="2228"/>
                    <a:pt x="1666" y="2207"/>
                  </a:cubicBezTo>
                  <a:cubicBezTo>
                    <a:pt x="1784" y="1988"/>
                    <a:pt x="1847" y="1746"/>
                    <a:pt x="1848" y="1499"/>
                  </a:cubicBezTo>
                  <a:cubicBezTo>
                    <a:pt x="1851" y="692"/>
                    <a:pt x="1199" y="21"/>
                    <a:pt x="393" y="1"/>
                  </a:cubicBezTo>
                  <a:cubicBezTo>
                    <a:pt x="378" y="1"/>
                    <a:pt x="362" y="0"/>
                    <a:pt x="347"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9"/>
            <p:cNvSpPr/>
            <p:nvPr/>
          </p:nvSpPr>
          <p:spPr>
            <a:xfrm>
              <a:off x="5026617" y="3000548"/>
              <a:ext cx="18766" cy="23754"/>
            </a:xfrm>
            <a:custGeom>
              <a:avLst/>
              <a:gdLst/>
              <a:ahLst/>
              <a:cxnLst/>
              <a:rect l="l" t="t" r="r" b="b"/>
              <a:pathLst>
                <a:path w="696" h="881" extrusionOk="0">
                  <a:moveTo>
                    <a:pt x="427" y="1"/>
                  </a:moveTo>
                  <a:cubicBezTo>
                    <a:pt x="330" y="1"/>
                    <a:pt x="238" y="61"/>
                    <a:pt x="203" y="157"/>
                  </a:cubicBezTo>
                  <a:lnTo>
                    <a:pt x="55" y="562"/>
                  </a:lnTo>
                  <a:cubicBezTo>
                    <a:pt x="0" y="718"/>
                    <a:pt x="115" y="880"/>
                    <a:pt x="279" y="881"/>
                  </a:cubicBezTo>
                  <a:lnTo>
                    <a:pt x="279" y="881"/>
                  </a:lnTo>
                  <a:cubicBezTo>
                    <a:pt x="379" y="881"/>
                    <a:pt x="468" y="818"/>
                    <a:pt x="502" y="725"/>
                  </a:cubicBezTo>
                  <a:lnTo>
                    <a:pt x="650" y="320"/>
                  </a:lnTo>
                  <a:cubicBezTo>
                    <a:pt x="695" y="196"/>
                    <a:pt x="631" y="60"/>
                    <a:pt x="508" y="15"/>
                  </a:cubicBezTo>
                  <a:cubicBezTo>
                    <a:pt x="482" y="5"/>
                    <a:pt x="454" y="1"/>
                    <a:pt x="427" y="1"/>
                  </a:cubicBezTo>
                  <a:close/>
                  <a:moveTo>
                    <a:pt x="279" y="881"/>
                  </a:moveTo>
                  <a:cubicBezTo>
                    <a:pt x="279" y="881"/>
                    <a:pt x="278" y="881"/>
                    <a:pt x="278" y="881"/>
                  </a:cubicBezTo>
                  <a:lnTo>
                    <a:pt x="280" y="881"/>
                  </a:lnTo>
                  <a:cubicBezTo>
                    <a:pt x="279" y="881"/>
                    <a:pt x="279" y="881"/>
                    <a:pt x="279" y="8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9"/>
            <p:cNvSpPr/>
            <p:nvPr/>
          </p:nvSpPr>
          <p:spPr>
            <a:xfrm>
              <a:off x="5041123" y="2958352"/>
              <a:ext cx="19602" cy="26989"/>
            </a:xfrm>
            <a:custGeom>
              <a:avLst/>
              <a:gdLst/>
              <a:ahLst/>
              <a:cxnLst/>
              <a:rect l="l" t="t" r="r" b="b"/>
              <a:pathLst>
                <a:path w="727" h="1001" extrusionOk="0">
                  <a:moveTo>
                    <a:pt x="459" y="0"/>
                  </a:moveTo>
                  <a:cubicBezTo>
                    <a:pt x="362" y="0"/>
                    <a:pt x="270" y="61"/>
                    <a:pt x="235" y="157"/>
                  </a:cubicBezTo>
                  <a:lnTo>
                    <a:pt x="45" y="680"/>
                  </a:lnTo>
                  <a:cubicBezTo>
                    <a:pt x="0" y="804"/>
                    <a:pt x="65" y="940"/>
                    <a:pt x="187" y="985"/>
                  </a:cubicBezTo>
                  <a:cubicBezTo>
                    <a:pt x="214" y="994"/>
                    <a:pt x="241" y="1000"/>
                    <a:pt x="269" y="1000"/>
                  </a:cubicBezTo>
                  <a:lnTo>
                    <a:pt x="269" y="1000"/>
                  </a:lnTo>
                  <a:cubicBezTo>
                    <a:pt x="369" y="1000"/>
                    <a:pt x="458" y="937"/>
                    <a:pt x="492" y="843"/>
                  </a:cubicBezTo>
                  <a:lnTo>
                    <a:pt x="682" y="320"/>
                  </a:lnTo>
                  <a:cubicBezTo>
                    <a:pt x="727" y="196"/>
                    <a:pt x="664" y="60"/>
                    <a:pt x="540" y="15"/>
                  </a:cubicBezTo>
                  <a:cubicBezTo>
                    <a:pt x="514" y="5"/>
                    <a:pt x="486" y="0"/>
                    <a:pt x="459" y="0"/>
                  </a:cubicBezTo>
                  <a:close/>
                  <a:moveTo>
                    <a:pt x="269" y="1000"/>
                  </a:moveTo>
                  <a:cubicBezTo>
                    <a:pt x="268" y="1000"/>
                    <a:pt x="268" y="1000"/>
                    <a:pt x="268" y="1000"/>
                  </a:cubicBezTo>
                  <a:lnTo>
                    <a:pt x="269" y="1000"/>
                  </a:lnTo>
                  <a:cubicBezTo>
                    <a:pt x="269" y="1000"/>
                    <a:pt x="269" y="1000"/>
                    <a:pt x="269" y="100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9"/>
            <p:cNvSpPr/>
            <p:nvPr/>
          </p:nvSpPr>
          <p:spPr>
            <a:xfrm>
              <a:off x="4910301" y="2877437"/>
              <a:ext cx="24698" cy="40713"/>
            </a:xfrm>
            <a:custGeom>
              <a:avLst/>
              <a:gdLst/>
              <a:ahLst/>
              <a:cxnLst/>
              <a:rect l="l" t="t" r="r" b="b"/>
              <a:pathLst>
                <a:path w="916" h="1510" extrusionOk="0">
                  <a:moveTo>
                    <a:pt x="644" y="0"/>
                  </a:moveTo>
                  <a:cubicBezTo>
                    <a:pt x="545" y="0"/>
                    <a:pt x="452" y="63"/>
                    <a:pt x="419" y="163"/>
                  </a:cubicBezTo>
                  <a:lnTo>
                    <a:pt x="45" y="1190"/>
                  </a:lnTo>
                  <a:cubicBezTo>
                    <a:pt x="0" y="1314"/>
                    <a:pt x="65" y="1450"/>
                    <a:pt x="187" y="1495"/>
                  </a:cubicBezTo>
                  <a:cubicBezTo>
                    <a:pt x="213" y="1504"/>
                    <a:pt x="241" y="1510"/>
                    <a:pt x="268" y="1510"/>
                  </a:cubicBezTo>
                  <a:cubicBezTo>
                    <a:pt x="368" y="1510"/>
                    <a:pt x="458" y="1447"/>
                    <a:pt x="492" y="1354"/>
                  </a:cubicBezTo>
                  <a:lnTo>
                    <a:pt x="866" y="324"/>
                  </a:lnTo>
                  <a:cubicBezTo>
                    <a:pt x="915" y="200"/>
                    <a:pt x="851" y="60"/>
                    <a:pt x="725" y="15"/>
                  </a:cubicBezTo>
                  <a:cubicBezTo>
                    <a:pt x="698" y="5"/>
                    <a:pt x="671" y="0"/>
                    <a:pt x="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9"/>
            <p:cNvSpPr/>
            <p:nvPr/>
          </p:nvSpPr>
          <p:spPr>
            <a:xfrm>
              <a:off x="5056465" y="2898225"/>
              <a:ext cx="26154" cy="44866"/>
            </a:xfrm>
            <a:custGeom>
              <a:avLst/>
              <a:gdLst/>
              <a:ahLst/>
              <a:cxnLst/>
              <a:rect l="l" t="t" r="r" b="b"/>
              <a:pathLst>
                <a:path w="970" h="1664" extrusionOk="0">
                  <a:moveTo>
                    <a:pt x="702" y="1"/>
                  </a:moveTo>
                  <a:cubicBezTo>
                    <a:pt x="604" y="1"/>
                    <a:pt x="513" y="61"/>
                    <a:pt x="478" y="157"/>
                  </a:cubicBezTo>
                  <a:lnTo>
                    <a:pt x="46" y="1345"/>
                  </a:lnTo>
                  <a:cubicBezTo>
                    <a:pt x="1" y="1467"/>
                    <a:pt x="65" y="1603"/>
                    <a:pt x="188" y="1650"/>
                  </a:cubicBezTo>
                  <a:cubicBezTo>
                    <a:pt x="215" y="1658"/>
                    <a:pt x="241" y="1663"/>
                    <a:pt x="269" y="1663"/>
                  </a:cubicBezTo>
                  <a:lnTo>
                    <a:pt x="269" y="1663"/>
                  </a:lnTo>
                  <a:cubicBezTo>
                    <a:pt x="369" y="1663"/>
                    <a:pt x="459" y="1601"/>
                    <a:pt x="493" y="1506"/>
                  </a:cubicBezTo>
                  <a:lnTo>
                    <a:pt x="925" y="320"/>
                  </a:lnTo>
                  <a:cubicBezTo>
                    <a:pt x="970" y="196"/>
                    <a:pt x="906" y="60"/>
                    <a:pt x="783" y="15"/>
                  </a:cubicBezTo>
                  <a:cubicBezTo>
                    <a:pt x="756" y="6"/>
                    <a:pt x="729" y="1"/>
                    <a:pt x="702" y="1"/>
                  </a:cubicBezTo>
                  <a:close/>
                  <a:moveTo>
                    <a:pt x="269" y="1663"/>
                  </a:moveTo>
                  <a:cubicBezTo>
                    <a:pt x="269" y="1663"/>
                    <a:pt x="269" y="1663"/>
                    <a:pt x="269" y="1663"/>
                  </a:cubicBezTo>
                  <a:lnTo>
                    <a:pt x="270" y="1663"/>
                  </a:lnTo>
                  <a:cubicBezTo>
                    <a:pt x="270" y="1663"/>
                    <a:pt x="270" y="1663"/>
                    <a:pt x="269" y="166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9"/>
            <p:cNvSpPr/>
            <p:nvPr/>
          </p:nvSpPr>
          <p:spPr>
            <a:xfrm>
              <a:off x="4978786" y="2971294"/>
              <a:ext cx="20465" cy="29227"/>
            </a:xfrm>
            <a:custGeom>
              <a:avLst/>
              <a:gdLst/>
              <a:ahLst/>
              <a:cxnLst/>
              <a:rect l="l" t="t" r="r" b="b"/>
              <a:pathLst>
                <a:path w="759" h="1084" extrusionOk="0">
                  <a:moveTo>
                    <a:pt x="491" y="0"/>
                  </a:moveTo>
                  <a:cubicBezTo>
                    <a:pt x="393" y="0"/>
                    <a:pt x="302" y="61"/>
                    <a:pt x="267" y="157"/>
                  </a:cubicBezTo>
                  <a:lnTo>
                    <a:pt x="45" y="765"/>
                  </a:lnTo>
                  <a:cubicBezTo>
                    <a:pt x="1" y="888"/>
                    <a:pt x="63" y="1024"/>
                    <a:pt x="188" y="1069"/>
                  </a:cubicBezTo>
                  <a:cubicBezTo>
                    <a:pt x="213" y="1079"/>
                    <a:pt x="241" y="1084"/>
                    <a:pt x="268" y="1084"/>
                  </a:cubicBezTo>
                  <a:cubicBezTo>
                    <a:pt x="368" y="1084"/>
                    <a:pt x="458" y="1021"/>
                    <a:pt x="493" y="927"/>
                  </a:cubicBezTo>
                  <a:lnTo>
                    <a:pt x="714" y="320"/>
                  </a:lnTo>
                  <a:cubicBezTo>
                    <a:pt x="759" y="196"/>
                    <a:pt x="694" y="59"/>
                    <a:pt x="572" y="15"/>
                  </a:cubicBezTo>
                  <a:cubicBezTo>
                    <a:pt x="545" y="5"/>
                    <a:pt x="518" y="0"/>
                    <a:pt x="4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9"/>
            <p:cNvSpPr/>
            <p:nvPr/>
          </p:nvSpPr>
          <p:spPr>
            <a:xfrm>
              <a:off x="4994990" y="2920038"/>
              <a:ext cx="22891" cy="35968"/>
            </a:xfrm>
            <a:custGeom>
              <a:avLst/>
              <a:gdLst/>
              <a:ahLst/>
              <a:cxnLst/>
              <a:rect l="l" t="t" r="r" b="b"/>
              <a:pathLst>
                <a:path w="849" h="1334" extrusionOk="0">
                  <a:moveTo>
                    <a:pt x="580" y="1"/>
                  </a:moveTo>
                  <a:cubicBezTo>
                    <a:pt x="484" y="1"/>
                    <a:pt x="393" y="60"/>
                    <a:pt x="357" y="157"/>
                  </a:cubicBezTo>
                  <a:lnTo>
                    <a:pt x="46" y="1016"/>
                  </a:lnTo>
                  <a:cubicBezTo>
                    <a:pt x="1" y="1138"/>
                    <a:pt x="64" y="1276"/>
                    <a:pt x="188" y="1321"/>
                  </a:cubicBezTo>
                  <a:cubicBezTo>
                    <a:pt x="213" y="1329"/>
                    <a:pt x="239" y="1334"/>
                    <a:pt x="268" y="1334"/>
                  </a:cubicBezTo>
                  <a:lnTo>
                    <a:pt x="268" y="1334"/>
                  </a:lnTo>
                  <a:cubicBezTo>
                    <a:pt x="367" y="1334"/>
                    <a:pt x="457" y="1272"/>
                    <a:pt x="491" y="1178"/>
                  </a:cubicBezTo>
                  <a:lnTo>
                    <a:pt x="804" y="319"/>
                  </a:lnTo>
                  <a:cubicBezTo>
                    <a:pt x="849" y="196"/>
                    <a:pt x="786" y="60"/>
                    <a:pt x="662" y="15"/>
                  </a:cubicBezTo>
                  <a:cubicBezTo>
                    <a:pt x="635" y="5"/>
                    <a:pt x="607" y="1"/>
                    <a:pt x="580" y="1"/>
                  </a:cubicBezTo>
                  <a:close/>
                  <a:moveTo>
                    <a:pt x="268" y="1334"/>
                  </a:moveTo>
                  <a:lnTo>
                    <a:pt x="268" y="1334"/>
                  </a:lnTo>
                  <a:cubicBezTo>
                    <a:pt x="267" y="1334"/>
                    <a:pt x="267" y="1334"/>
                    <a:pt x="267" y="1334"/>
                  </a:cubicBezTo>
                  <a:lnTo>
                    <a:pt x="268" y="1334"/>
                  </a:lnTo>
                  <a:cubicBezTo>
                    <a:pt x="268" y="1334"/>
                    <a:pt x="268" y="1334"/>
                    <a:pt x="268" y="13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9"/>
            <p:cNvSpPr/>
            <p:nvPr/>
          </p:nvSpPr>
          <p:spPr>
            <a:xfrm>
              <a:off x="5013298" y="2874363"/>
              <a:ext cx="21246" cy="30414"/>
            </a:xfrm>
            <a:custGeom>
              <a:avLst/>
              <a:gdLst/>
              <a:ahLst/>
              <a:cxnLst/>
              <a:rect l="l" t="t" r="r" b="b"/>
              <a:pathLst>
                <a:path w="788" h="1128" extrusionOk="0">
                  <a:moveTo>
                    <a:pt x="518" y="1"/>
                  </a:moveTo>
                  <a:cubicBezTo>
                    <a:pt x="420" y="1"/>
                    <a:pt x="327" y="62"/>
                    <a:pt x="292" y="160"/>
                  </a:cubicBezTo>
                  <a:lnTo>
                    <a:pt x="57" y="808"/>
                  </a:lnTo>
                  <a:cubicBezTo>
                    <a:pt x="1" y="963"/>
                    <a:pt x="115" y="1127"/>
                    <a:pt x="281" y="1128"/>
                  </a:cubicBezTo>
                  <a:lnTo>
                    <a:pt x="281" y="1128"/>
                  </a:lnTo>
                  <a:cubicBezTo>
                    <a:pt x="381" y="1127"/>
                    <a:pt x="470" y="1065"/>
                    <a:pt x="504" y="971"/>
                  </a:cubicBezTo>
                  <a:lnTo>
                    <a:pt x="739" y="323"/>
                  </a:lnTo>
                  <a:cubicBezTo>
                    <a:pt x="787" y="199"/>
                    <a:pt x="723" y="61"/>
                    <a:pt x="599" y="15"/>
                  </a:cubicBezTo>
                  <a:cubicBezTo>
                    <a:pt x="572" y="5"/>
                    <a:pt x="544" y="1"/>
                    <a:pt x="518" y="1"/>
                  </a:cubicBezTo>
                  <a:close/>
                  <a:moveTo>
                    <a:pt x="281" y="1128"/>
                  </a:moveTo>
                  <a:cubicBezTo>
                    <a:pt x="281" y="1128"/>
                    <a:pt x="280" y="1128"/>
                    <a:pt x="280" y="1128"/>
                  </a:cubicBezTo>
                  <a:lnTo>
                    <a:pt x="282" y="1128"/>
                  </a:lnTo>
                  <a:cubicBezTo>
                    <a:pt x="281" y="1128"/>
                    <a:pt x="281" y="1128"/>
                    <a:pt x="281" y="112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9"/>
            <p:cNvSpPr/>
            <p:nvPr/>
          </p:nvSpPr>
          <p:spPr>
            <a:xfrm>
              <a:off x="4944004" y="2916263"/>
              <a:ext cx="21381" cy="31681"/>
            </a:xfrm>
            <a:custGeom>
              <a:avLst/>
              <a:gdLst/>
              <a:ahLst/>
              <a:cxnLst/>
              <a:rect l="l" t="t" r="r" b="b"/>
              <a:pathLst>
                <a:path w="793" h="1175" extrusionOk="0">
                  <a:moveTo>
                    <a:pt x="524" y="0"/>
                  </a:moveTo>
                  <a:cubicBezTo>
                    <a:pt x="427" y="0"/>
                    <a:pt x="336" y="60"/>
                    <a:pt x="301" y="157"/>
                  </a:cubicBezTo>
                  <a:lnTo>
                    <a:pt x="47" y="856"/>
                  </a:lnTo>
                  <a:cubicBezTo>
                    <a:pt x="0" y="979"/>
                    <a:pt x="65" y="1117"/>
                    <a:pt x="189" y="1161"/>
                  </a:cubicBezTo>
                  <a:cubicBezTo>
                    <a:pt x="214" y="1170"/>
                    <a:pt x="240" y="1175"/>
                    <a:pt x="269" y="1175"/>
                  </a:cubicBezTo>
                  <a:lnTo>
                    <a:pt x="269" y="1175"/>
                  </a:lnTo>
                  <a:cubicBezTo>
                    <a:pt x="369" y="1175"/>
                    <a:pt x="458" y="1113"/>
                    <a:pt x="492" y="1019"/>
                  </a:cubicBezTo>
                  <a:lnTo>
                    <a:pt x="748" y="320"/>
                  </a:lnTo>
                  <a:cubicBezTo>
                    <a:pt x="793" y="196"/>
                    <a:pt x="728" y="60"/>
                    <a:pt x="606" y="15"/>
                  </a:cubicBezTo>
                  <a:cubicBezTo>
                    <a:pt x="579" y="5"/>
                    <a:pt x="551" y="0"/>
                    <a:pt x="524" y="0"/>
                  </a:cubicBezTo>
                  <a:close/>
                  <a:moveTo>
                    <a:pt x="269" y="1175"/>
                  </a:moveTo>
                  <a:lnTo>
                    <a:pt x="269" y="1175"/>
                  </a:lnTo>
                  <a:cubicBezTo>
                    <a:pt x="268" y="1175"/>
                    <a:pt x="268" y="1175"/>
                    <a:pt x="268" y="1175"/>
                  </a:cubicBezTo>
                  <a:lnTo>
                    <a:pt x="269" y="1175"/>
                  </a:lnTo>
                  <a:cubicBezTo>
                    <a:pt x="269" y="1175"/>
                    <a:pt x="269" y="1175"/>
                    <a:pt x="269" y="117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9"/>
            <p:cNvSpPr/>
            <p:nvPr/>
          </p:nvSpPr>
          <p:spPr>
            <a:xfrm>
              <a:off x="4963633" y="2874040"/>
              <a:ext cx="17067" cy="20006"/>
            </a:xfrm>
            <a:custGeom>
              <a:avLst/>
              <a:gdLst/>
              <a:ahLst/>
              <a:cxnLst/>
              <a:rect l="l" t="t" r="r" b="b"/>
              <a:pathLst>
                <a:path w="633" h="742" extrusionOk="0">
                  <a:moveTo>
                    <a:pt x="365" y="0"/>
                  </a:moveTo>
                  <a:cubicBezTo>
                    <a:pt x="269" y="0"/>
                    <a:pt x="180" y="58"/>
                    <a:pt x="144" y="153"/>
                  </a:cubicBezTo>
                  <a:lnTo>
                    <a:pt x="45" y="422"/>
                  </a:lnTo>
                  <a:cubicBezTo>
                    <a:pt x="0" y="546"/>
                    <a:pt x="65" y="682"/>
                    <a:pt x="187" y="727"/>
                  </a:cubicBezTo>
                  <a:cubicBezTo>
                    <a:pt x="214" y="737"/>
                    <a:pt x="241" y="742"/>
                    <a:pt x="269" y="742"/>
                  </a:cubicBezTo>
                  <a:lnTo>
                    <a:pt x="269" y="742"/>
                  </a:lnTo>
                  <a:cubicBezTo>
                    <a:pt x="369" y="742"/>
                    <a:pt x="458" y="679"/>
                    <a:pt x="492" y="585"/>
                  </a:cubicBezTo>
                  <a:lnTo>
                    <a:pt x="591" y="316"/>
                  </a:lnTo>
                  <a:cubicBezTo>
                    <a:pt x="633" y="193"/>
                    <a:pt x="569" y="59"/>
                    <a:pt x="448" y="15"/>
                  </a:cubicBezTo>
                  <a:cubicBezTo>
                    <a:pt x="420" y="5"/>
                    <a:pt x="392" y="0"/>
                    <a:pt x="365" y="0"/>
                  </a:cubicBezTo>
                  <a:close/>
                  <a:moveTo>
                    <a:pt x="269" y="742"/>
                  </a:moveTo>
                  <a:lnTo>
                    <a:pt x="269" y="742"/>
                  </a:lnTo>
                  <a:cubicBezTo>
                    <a:pt x="269" y="742"/>
                    <a:pt x="268" y="742"/>
                    <a:pt x="268" y="742"/>
                  </a:cubicBezTo>
                  <a:lnTo>
                    <a:pt x="270" y="742"/>
                  </a:lnTo>
                  <a:cubicBezTo>
                    <a:pt x="269" y="742"/>
                    <a:pt x="269" y="742"/>
                    <a:pt x="269" y="74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9"/>
            <p:cNvSpPr/>
            <p:nvPr/>
          </p:nvSpPr>
          <p:spPr>
            <a:xfrm>
              <a:off x="4860070" y="2863848"/>
              <a:ext cx="20869" cy="30198"/>
            </a:xfrm>
            <a:custGeom>
              <a:avLst/>
              <a:gdLst/>
              <a:ahLst/>
              <a:cxnLst/>
              <a:rect l="l" t="t" r="r" b="b"/>
              <a:pathLst>
                <a:path w="774" h="1120" extrusionOk="0">
                  <a:moveTo>
                    <a:pt x="505" y="1"/>
                  </a:moveTo>
                  <a:cubicBezTo>
                    <a:pt x="405" y="1"/>
                    <a:pt x="311" y="64"/>
                    <a:pt x="278" y="164"/>
                  </a:cubicBezTo>
                  <a:lnTo>
                    <a:pt x="47" y="800"/>
                  </a:lnTo>
                  <a:cubicBezTo>
                    <a:pt x="0" y="924"/>
                    <a:pt x="64" y="1060"/>
                    <a:pt x="189" y="1105"/>
                  </a:cubicBezTo>
                  <a:cubicBezTo>
                    <a:pt x="214" y="1114"/>
                    <a:pt x="241" y="1120"/>
                    <a:pt x="269" y="1120"/>
                  </a:cubicBezTo>
                  <a:cubicBezTo>
                    <a:pt x="369" y="1120"/>
                    <a:pt x="458" y="1057"/>
                    <a:pt x="494" y="963"/>
                  </a:cubicBezTo>
                  <a:lnTo>
                    <a:pt x="724" y="326"/>
                  </a:lnTo>
                  <a:cubicBezTo>
                    <a:pt x="773" y="202"/>
                    <a:pt x="710" y="61"/>
                    <a:pt x="585" y="15"/>
                  </a:cubicBezTo>
                  <a:cubicBezTo>
                    <a:pt x="558" y="5"/>
                    <a:pt x="531" y="1"/>
                    <a:pt x="5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3" name="Google Shape;1613;p9"/>
          <p:cNvGrpSpPr/>
          <p:nvPr/>
        </p:nvGrpSpPr>
        <p:grpSpPr>
          <a:xfrm>
            <a:off x="1887795" y="1538307"/>
            <a:ext cx="495312" cy="482685"/>
            <a:chOff x="6671600" y="3410809"/>
            <a:chExt cx="395269" cy="385193"/>
          </a:xfrm>
        </p:grpSpPr>
        <p:sp>
          <p:nvSpPr>
            <p:cNvPr id="1614" name="Google Shape;1614;p9"/>
            <p:cNvSpPr/>
            <p:nvPr/>
          </p:nvSpPr>
          <p:spPr>
            <a:xfrm>
              <a:off x="6671600" y="3686717"/>
              <a:ext cx="395135" cy="59857"/>
            </a:xfrm>
            <a:custGeom>
              <a:avLst/>
              <a:gdLst/>
              <a:ahLst/>
              <a:cxnLst/>
              <a:rect l="l" t="t" r="r" b="b"/>
              <a:pathLst>
                <a:path w="14655" h="2220" extrusionOk="0">
                  <a:moveTo>
                    <a:pt x="8794" y="0"/>
                  </a:moveTo>
                  <a:cubicBezTo>
                    <a:pt x="8720" y="0"/>
                    <a:pt x="8647" y="24"/>
                    <a:pt x="8586" y="72"/>
                  </a:cubicBezTo>
                  <a:lnTo>
                    <a:pt x="8058" y="482"/>
                  </a:lnTo>
                  <a:cubicBezTo>
                    <a:pt x="7843" y="648"/>
                    <a:pt x="7586" y="731"/>
                    <a:pt x="7329" y="731"/>
                  </a:cubicBezTo>
                  <a:cubicBezTo>
                    <a:pt x="7072" y="731"/>
                    <a:pt x="6815" y="648"/>
                    <a:pt x="6600" y="482"/>
                  </a:cubicBezTo>
                  <a:lnTo>
                    <a:pt x="6071" y="72"/>
                  </a:lnTo>
                  <a:cubicBezTo>
                    <a:pt x="6009" y="25"/>
                    <a:pt x="5936" y="1"/>
                    <a:pt x="5863" y="1"/>
                  </a:cubicBezTo>
                  <a:cubicBezTo>
                    <a:pt x="5790" y="1"/>
                    <a:pt x="5717" y="25"/>
                    <a:pt x="5657" y="72"/>
                  </a:cubicBezTo>
                  <a:lnTo>
                    <a:pt x="5127" y="482"/>
                  </a:lnTo>
                  <a:cubicBezTo>
                    <a:pt x="4913" y="648"/>
                    <a:pt x="4656" y="731"/>
                    <a:pt x="4398" y="731"/>
                  </a:cubicBezTo>
                  <a:cubicBezTo>
                    <a:pt x="4141" y="731"/>
                    <a:pt x="3884" y="648"/>
                    <a:pt x="3669" y="482"/>
                  </a:cubicBezTo>
                  <a:lnTo>
                    <a:pt x="3140" y="72"/>
                  </a:lnTo>
                  <a:cubicBezTo>
                    <a:pt x="3080" y="25"/>
                    <a:pt x="3007" y="1"/>
                    <a:pt x="2934" y="1"/>
                  </a:cubicBezTo>
                  <a:cubicBezTo>
                    <a:pt x="2860" y="1"/>
                    <a:pt x="2787" y="25"/>
                    <a:pt x="2726" y="72"/>
                  </a:cubicBezTo>
                  <a:lnTo>
                    <a:pt x="2197" y="482"/>
                  </a:lnTo>
                  <a:cubicBezTo>
                    <a:pt x="1982" y="648"/>
                    <a:pt x="1725" y="731"/>
                    <a:pt x="1468" y="731"/>
                  </a:cubicBezTo>
                  <a:cubicBezTo>
                    <a:pt x="1210" y="731"/>
                    <a:pt x="953" y="648"/>
                    <a:pt x="739" y="482"/>
                  </a:cubicBezTo>
                  <a:lnTo>
                    <a:pt x="145" y="21"/>
                  </a:lnTo>
                  <a:lnTo>
                    <a:pt x="144" y="21"/>
                  </a:lnTo>
                  <a:cubicBezTo>
                    <a:pt x="127" y="8"/>
                    <a:pt x="108" y="3"/>
                    <a:pt x="89" y="3"/>
                  </a:cubicBezTo>
                  <a:cubicBezTo>
                    <a:pt x="43" y="3"/>
                    <a:pt x="1" y="39"/>
                    <a:pt x="2" y="93"/>
                  </a:cubicBezTo>
                  <a:lnTo>
                    <a:pt x="2" y="2219"/>
                  </a:lnTo>
                  <a:lnTo>
                    <a:pt x="14655" y="2219"/>
                  </a:lnTo>
                  <a:lnTo>
                    <a:pt x="14655" y="94"/>
                  </a:lnTo>
                  <a:cubicBezTo>
                    <a:pt x="14655" y="41"/>
                    <a:pt x="14611" y="4"/>
                    <a:pt x="14565" y="4"/>
                  </a:cubicBezTo>
                  <a:cubicBezTo>
                    <a:pt x="14547" y="4"/>
                    <a:pt x="14528" y="10"/>
                    <a:pt x="14511" y="23"/>
                  </a:cubicBezTo>
                  <a:lnTo>
                    <a:pt x="13919" y="482"/>
                  </a:lnTo>
                  <a:cubicBezTo>
                    <a:pt x="13705" y="648"/>
                    <a:pt x="13447" y="731"/>
                    <a:pt x="13190" y="731"/>
                  </a:cubicBezTo>
                  <a:cubicBezTo>
                    <a:pt x="12933" y="731"/>
                    <a:pt x="12676" y="648"/>
                    <a:pt x="12461" y="482"/>
                  </a:cubicBezTo>
                  <a:lnTo>
                    <a:pt x="11932" y="72"/>
                  </a:lnTo>
                  <a:cubicBezTo>
                    <a:pt x="11871" y="25"/>
                    <a:pt x="11797" y="1"/>
                    <a:pt x="11724" y="1"/>
                  </a:cubicBezTo>
                  <a:cubicBezTo>
                    <a:pt x="11651" y="1"/>
                    <a:pt x="11578" y="25"/>
                    <a:pt x="11516" y="72"/>
                  </a:cubicBezTo>
                  <a:lnTo>
                    <a:pt x="10989" y="482"/>
                  </a:lnTo>
                  <a:cubicBezTo>
                    <a:pt x="10774" y="648"/>
                    <a:pt x="10517" y="731"/>
                    <a:pt x="10260" y="731"/>
                  </a:cubicBezTo>
                  <a:cubicBezTo>
                    <a:pt x="10002" y="731"/>
                    <a:pt x="9745" y="648"/>
                    <a:pt x="9531" y="482"/>
                  </a:cubicBezTo>
                  <a:lnTo>
                    <a:pt x="9001" y="72"/>
                  </a:lnTo>
                  <a:cubicBezTo>
                    <a:pt x="8940" y="24"/>
                    <a:pt x="8867" y="0"/>
                    <a:pt x="87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9"/>
            <p:cNvSpPr/>
            <p:nvPr/>
          </p:nvSpPr>
          <p:spPr>
            <a:xfrm>
              <a:off x="6671707" y="3710417"/>
              <a:ext cx="395162" cy="46025"/>
            </a:xfrm>
            <a:custGeom>
              <a:avLst/>
              <a:gdLst/>
              <a:ahLst/>
              <a:cxnLst/>
              <a:rect l="l" t="t" r="r" b="b"/>
              <a:pathLst>
                <a:path w="14656" h="1707" extrusionOk="0">
                  <a:moveTo>
                    <a:pt x="1" y="0"/>
                  </a:moveTo>
                  <a:lnTo>
                    <a:pt x="1" y="1706"/>
                  </a:lnTo>
                  <a:lnTo>
                    <a:pt x="14655" y="1706"/>
                  </a:lnTo>
                  <a:lnTo>
                    <a:pt x="14655" y="2"/>
                  </a:lnTo>
                  <a:lnTo>
                    <a:pt x="13905" y="583"/>
                  </a:lnTo>
                  <a:cubicBezTo>
                    <a:pt x="13694" y="746"/>
                    <a:pt x="13442" y="828"/>
                    <a:pt x="13189" y="828"/>
                  </a:cubicBezTo>
                  <a:cubicBezTo>
                    <a:pt x="12937" y="828"/>
                    <a:pt x="12685" y="746"/>
                    <a:pt x="12475" y="583"/>
                  </a:cubicBezTo>
                  <a:lnTo>
                    <a:pt x="12472" y="582"/>
                  </a:lnTo>
                  <a:lnTo>
                    <a:pt x="11930" y="160"/>
                  </a:lnTo>
                  <a:cubicBezTo>
                    <a:pt x="11868" y="113"/>
                    <a:pt x="11795" y="90"/>
                    <a:pt x="11722" y="90"/>
                  </a:cubicBezTo>
                  <a:cubicBezTo>
                    <a:pt x="11649" y="90"/>
                    <a:pt x="11576" y="113"/>
                    <a:pt x="11515" y="160"/>
                  </a:cubicBezTo>
                  <a:lnTo>
                    <a:pt x="10986" y="570"/>
                  </a:lnTo>
                  <a:cubicBezTo>
                    <a:pt x="10772" y="736"/>
                    <a:pt x="10514" y="819"/>
                    <a:pt x="10257" y="819"/>
                  </a:cubicBezTo>
                  <a:cubicBezTo>
                    <a:pt x="10000" y="819"/>
                    <a:pt x="9743" y="736"/>
                    <a:pt x="9528" y="570"/>
                  </a:cubicBezTo>
                  <a:lnTo>
                    <a:pt x="8999" y="162"/>
                  </a:lnTo>
                  <a:cubicBezTo>
                    <a:pt x="8938" y="114"/>
                    <a:pt x="8864" y="90"/>
                    <a:pt x="8791" y="90"/>
                  </a:cubicBezTo>
                  <a:cubicBezTo>
                    <a:pt x="8718" y="90"/>
                    <a:pt x="8645" y="114"/>
                    <a:pt x="8585" y="162"/>
                  </a:cubicBezTo>
                  <a:lnTo>
                    <a:pt x="8055" y="570"/>
                  </a:lnTo>
                  <a:cubicBezTo>
                    <a:pt x="7841" y="736"/>
                    <a:pt x="7584" y="819"/>
                    <a:pt x="7326" y="819"/>
                  </a:cubicBezTo>
                  <a:cubicBezTo>
                    <a:pt x="7069" y="819"/>
                    <a:pt x="6812" y="736"/>
                    <a:pt x="6598" y="570"/>
                  </a:cubicBezTo>
                  <a:lnTo>
                    <a:pt x="6068" y="162"/>
                  </a:lnTo>
                  <a:cubicBezTo>
                    <a:pt x="6008" y="114"/>
                    <a:pt x="5935" y="90"/>
                    <a:pt x="5862" y="90"/>
                  </a:cubicBezTo>
                  <a:cubicBezTo>
                    <a:pt x="5789" y="90"/>
                    <a:pt x="5715" y="114"/>
                    <a:pt x="5654" y="162"/>
                  </a:cubicBezTo>
                  <a:lnTo>
                    <a:pt x="5125" y="570"/>
                  </a:lnTo>
                  <a:cubicBezTo>
                    <a:pt x="4910" y="736"/>
                    <a:pt x="4653" y="819"/>
                    <a:pt x="4396" y="819"/>
                  </a:cubicBezTo>
                  <a:cubicBezTo>
                    <a:pt x="4139" y="819"/>
                    <a:pt x="3881" y="736"/>
                    <a:pt x="3667" y="570"/>
                  </a:cubicBezTo>
                  <a:lnTo>
                    <a:pt x="3139" y="162"/>
                  </a:lnTo>
                  <a:cubicBezTo>
                    <a:pt x="3078" y="115"/>
                    <a:pt x="3004" y="91"/>
                    <a:pt x="2931" y="91"/>
                  </a:cubicBezTo>
                  <a:cubicBezTo>
                    <a:pt x="2858" y="91"/>
                    <a:pt x="2785" y="115"/>
                    <a:pt x="2723" y="162"/>
                  </a:cubicBezTo>
                  <a:lnTo>
                    <a:pt x="2194" y="570"/>
                  </a:lnTo>
                  <a:cubicBezTo>
                    <a:pt x="1980" y="736"/>
                    <a:pt x="1722" y="819"/>
                    <a:pt x="1465" y="819"/>
                  </a:cubicBezTo>
                  <a:cubicBezTo>
                    <a:pt x="1208" y="819"/>
                    <a:pt x="951" y="736"/>
                    <a:pt x="736" y="570"/>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9"/>
            <p:cNvSpPr/>
            <p:nvPr/>
          </p:nvSpPr>
          <p:spPr>
            <a:xfrm>
              <a:off x="6696351" y="3410809"/>
              <a:ext cx="346279" cy="355015"/>
            </a:xfrm>
            <a:custGeom>
              <a:avLst/>
              <a:gdLst/>
              <a:ahLst/>
              <a:cxnLst/>
              <a:rect l="l" t="t" r="r" b="b"/>
              <a:pathLst>
                <a:path w="12843" h="13167" extrusionOk="0">
                  <a:moveTo>
                    <a:pt x="11833" y="0"/>
                  </a:moveTo>
                  <a:cubicBezTo>
                    <a:pt x="11782" y="0"/>
                    <a:pt x="11730" y="7"/>
                    <a:pt x="11678" y="21"/>
                  </a:cubicBezTo>
                  <a:lnTo>
                    <a:pt x="512" y="3013"/>
                  </a:lnTo>
                  <a:cubicBezTo>
                    <a:pt x="192" y="3099"/>
                    <a:pt x="0" y="3428"/>
                    <a:pt x="87" y="3750"/>
                  </a:cubicBezTo>
                  <a:lnTo>
                    <a:pt x="229" y="4282"/>
                  </a:lnTo>
                  <a:cubicBezTo>
                    <a:pt x="469" y="5177"/>
                    <a:pt x="1280" y="5769"/>
                    <a:pt x="2165" y="5769"/>
                  </a:cubicBezTo>
                  <a:cubicBezTo>
                    <a:pt x="2337" y="5769"/>
                    <a:pt x="2512" y="5746"/>
                    <a:pt x="2686" y="5700"/>
                  </a:cubicBezTo>
                  <a:lnTo>
                    <a:pt x="3251" y="5549"/>
                  </a:lnTo>
                  <a:lnTo>
                    <a:pt x="3251" y="5549"/>
                  </a:lnTo>
                  <a:cubicBezTo>
                    <a:pt x="3224" y="5664"/>
                    <a:pt x="3227" y="5785"/>
                    <a:pt x="3257" y="5898"/>
                  </a:cubicBezTo>
                  <a:cubicBezTo>
                    <a:pt x="3403" y="6450"/>
                    <a:pt x="4218" y="6754"/>
                    <a:pt x="5340" y="6766"/>
                  </a:cubicBezTo>
                  <a:cubicBezTo>
                    <a:pt x="7527" y="10791"/>
                    <a:pt x="2328" y="9327"/>
                    <a:pt x="5542" y="12886"/>
                  </a:cubicBezTo>
                  <a:lnTo>
                    <a:pt x="6626" y="13167"/>
                  </a:lnTo>
                  <a:cubicBezTo>
                    <a:pt x="3885" y="9071"/>
                    <a:pt x="8858" y="11088"/>
                    <a:pt x="8574" y="6171"/>
                  </a:cubicBezTo>
                  <a:cubicBezTo>
                    <a:pt x="10340" y="5526"/>
                    <a:pt x="11521" y="4515"/>
                    <a:pt x="11313" y="3741"/>
                  </a:cubicBezTo>
                  <a:cubicBezTo>
                    <a:pt x="11282" y="3627"/>
                    <a:pt x="11223" y="3521"/>
                    <a:pt x="11143" y="3434"/>
                  </a:cubicBezTo>
                  <a:cubicBezTo>
                    <a:pt x="12210" y="3147"/>
                    <a:pt x="12843" y="2048"/>
                    <a:pt x="12557" y="979"/>
                  </a:cubicBezTo>
                  <a:lnTo>
                    <a:pt x="12414" y="447"/>
                  </a:lnTo>
                  <a:cubicBezTo>
                    <a:pt x="12342" y="177"/>
                    <a:pt x="12098" y="0"/>
                    <a:pt x="118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9"/>
            <p:cNvSpPr/>
            <p:nvPr/>
          </p:nvSpPr>
          <p:spPr>
            <a:xfrm>
              <a:off x="6798135" y="3410809"/>
              <a:ext cx="244496" cy="355069"/>
            </a:xfrm>
            <a:custGeom>
              <a:avLst/>
              <a:gdLst/>
              <a:ahLst/>
              <a:cxnLst/>
              <a:rect l="l" t="t" r="r" b="b"/>
              <a:pathLst>
                <a:path w="9068" h="13169" extrusionOk="0">
                  <a:moveTo>
                    <a:pt x="8058" y="0"/>
                  </a:moveTo>
                  <a:cubicBezTo>
                    <a:pt x="8007" y="0"/>
                    <a:pt x="7955" y="7"/>
                    <a:pt x="7903" y="21"/>
                  </a:cubicBezTo>
                  <a:lnTo>
                    <a:pt x="7312" y="179"/>
                  </a:lnTo>
                  <a:cubicBezTo>
                    <a:pt x="7517" y="237"/>
                    <a:pt x="7674" y="400"/>
                    <a:pt x="7724" y="607"/>
                  </a:cubicBezTo>
                  <a:lnTo>
                    <a:pt x="7861" y="1142"/>
                  </a:lnTo>
                  <a:cubicBezTo>
                    <a:pt x="8129" y="2186"/>
                    <a:pt x="7561" y="3258"/>
                    <a:pt x="6586" y="3581"/>
                  </a:cubicBezTo>
                  <a:cubicBezTo>
                    <a:pt x="6548" y="3593"/>
                    <a:pt x="6533" y="3638"/>
                    <a:pt x="6554" y="3671"/>
                  </a:cubicBezTo>
                  <a:cubicBezTo>
                    <a:pt x="6607" y="3744"/>
                    <a:pt x="6645" y="3826"/>
                    <a:pt x="6666" y="3914"/>
                  </a:cubicBezTo>
                  <a:cubicBezTo>
                    <a:pt x="6867" y="4692"/>
                    <a:pt x="5943" y="5625"/>
                    <a:pt x="4249" y="6271"/>
                  </a:cubicBezTo>
                  <a:cubicBezTo>
                    <a:pt x="4612" y="9780"/>
                    <a:pt x="1" y="9041"/>
                    <a:pt x="2024" y="12953"/>
                  </a:cubicBezTo>
                  <a:lnTo>
                    <a:pt x="2849" y="13168"/>
                  </a:lnTo>
                  <a:cubicBezTo>
                    <a:pt x="108" y="9071"/>
                    <a:pt x="5083" y="11088"/>
                    <a:pt x="4797" y="6171"/>
                  </a:cubicBezTo>
                  <a:cubicBezTo>
                    <a:pt x="6565" y="5528"/>
                    <a:pt x="7744" y="4517"/>
                    <a:pt x="7537" y="3741"/>
                  </a:cubicBezTo>
                  <a:cubicBezTo>
                    <a:pt x="7505" y="3627"/>
                    <a:pt x="7447" y="3522"/>
                    <a:pt x="7366" y="3436"/>
                  </a:cubicBezTo>
                  <a:cubicBezTo>
                    <a:pt x="8434" y="3147"/>
                    <a:pt x="9068" y="2048"/>
                    <a:pt x="8781" y="981"/>
                  </a:cubicBezTo>
                  <a:lnTo>
                    <a:pt x="8782" y="979"/>
                  </a:lnTo>
                  <a:lnTo>
                    <a:pt x="8639" y="447"/>
                  </a:lnTo>
                  <a:cubicBezTo>
                    <a:pt x="8567" y="177"/>
                    <a:pt x="8323" y="0"/>
                    <a:pt x="8058"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9"/>
            <p:cNvSpPr/>
            <p:nvPr/>
          </p:nvSpPr>
          <p:spPr>
            <a:xfrm>
              <a:off x="6854291" y="3545482"/>
              <a:ext cx="86981" cy="45755"/>
            </a:xfrm>
            <a:custGeom>
              <a:avLst/>
              <a:gdLst/>
              <a:ahLst/>
              <a:cxnLst/>
              <a:rect l="l" t="t" r="r" b="b"/>
              <a:pathLst>
                <a:path w="3226" h="1697" extrusionOk="0">
                  <a:moveTo>
                    <a:pt x="2968" y="1"/>
                  </a:moveTo>
                  <a:cubicBezTo>
                    <a:pt x="2916" y="1"/>
                    <a:pt x="2863" y="19"/>
                    <a:pt x="2820" y="57"/>
                  </a:cubicBezTo>
                  <a:cubicBezTo>
                    <a:pt x="2164" y="549"/>
                    <a:pt x="1225" y="976"/>
                    <a:pt x="177" y="1257"/>
                  </a:cubicBezTo>
                  <a:cubicBezTo>
                    <a:pt x="69" y="1287"/>
                    <a:pt x="0" y="1392"/>
                    <a:pt x="14" y="1501"/>
                  </a:cubicBezTo>
                  <a:cubicBezTo>
                    <a:pt x="29" y="1612"/>
                    <a:pt x="123" y="1695"/>
                    <a:pt x="234" y="1697"/>
                  </a:cubicBezTo>
                  <a:cubicBezTo>
                    <a:pt x="253" y="1697"/>
                    <a:pt x="272" y="1694"/>
                    <a:pt x="292" y="1690"/>
                  </a:cubicBezTo>
                  <a:cubicBezTo>
                    <a:pt x="1395" y="1393"/>
                    <a:pt x="2388" y="940"/>
                    <a:pt x="3089" y="414"/>
                  </a:cubicBezTo>
                  <a:cubicBezTo>
                    <a:pt x="3199" y="344"/>
                    <a:pt x="3226" y="194"/>
                    <a:pt x="3148" y="91"/>
                  </a:cubicBezTo>
                  <a:cubicBezTo>
                    <a:pt x="3103" y="32"/>
                    <a:pt x="3036" y="1"/>
                    <a:pt x="2968"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9"/>
            <p:cNvSpPr/>
            <p:nvPr/>
          </p:nvSpPr>
          <p:spPr>
            <a:xfrm>
              <a:off x="6844753" y="3469695"/>
              <a:ext cx="56783" cy="23835"/>
            </a:xfrm>
            <a:custGeom>
              <a:avLst/>
              <a:gdLst/>
              <a:ahLst/>
              <a:cxnLst/>
              <a:rect l="l" t="t" r="r" b="b"/>
              <a:pathLst>
                <a:path w="2106" h="884" extrusionOk="0">
                  <a:moveTo>
                    <a:pt x="1855" y="1"/>
                  </a:moveTo>
                  <a:cubicBezTo>
                    <a:pt x="1831" y="1"/>
                    <a:pt x="1807" y="4"/>
                    <a:pt x="1784" y="12"/>
                  </a:cubicBezTo>
                  <a:lnTo>
                    <a:pt x="174" y="444"/>
                  </a:lnTo>
                  <a:cubicBezTo>
                    <a:pt x="67" y="476"/>
                    <a:pt x="0" y="579"/>
                    <a:pt x="15" y="688"/>
                  </a:cubicBezTo>
                  <a:cubicBezTo>
                    <a:pt x="29" y="797"/>
                    <a:pt x="120" y="879"/>
                    <a:pt x="229" y="884"/>
                  </a:cubicBezTo>
                  <a:lnTo>
                    <a:pt x="230" y="884"/>
                  </a:lnTo>
                  <a:cubicBezTo>
                    <a:pt x="251" y="884"/>
                    <a:pt x="271" y="882"/>
                    <a:pt x="289" y="876"/>
                  </a:cubicBezTo>
                  <a:lnTo>
                    <a:pt x="1901" y="444"/>
                  </a:lnTo>
                  <a:cubicBezTo>
                    <a:pt x="2026" y="419"/>
                    <a:pt x="2105" y="292"/>
                    <a:pt x="2073" y="168"/>
                  </a:cubicBezTo>
                  <a:cubicBezTo>
                    <a:pt x="2045" y="66"/>
                    <a:pt x="1953" y="1"/>
                    <a:pt x="1855"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9"/>
            <p:cNvSpPr/>
            <p:nvPr/>
          </p:nvSpPr>
          <p:spPr>
            <a:xfrm>
              <a:off x="6944172" y="3431364"/>
              <a:ext cx="91295" cy="33110"/>
            </a:xfrm>
            <a:custGeom>
              <a:avLst/>
              <a:gdLst/>
              <a:ahLst/>
              <a:cxnLst/>
              <a:rect l="l" t="t" r="r" b="b"/>
              <a:pathLst>
                <a:path w="3386" h="1228" extrusionOk="0">
                  <a:moveTo>
                    <a:pt x="3138" y="1"/>
                  </a:moveTo>
                  <a:cubicBezTo>
                    <a:pt x="3124" y="1"/>
                    <a:pt x="3110" y="2"/>
                    <a:pt x="3096" y="5"/>
                  </a:cubicBezTo>
                  <a:lnTo>
                    <a:pt x="177" y="788"/>
                  </a:lnTo>
                  <a:cubicBezTo>
                    <a:pt x="69" y="818"/>
                    <a:pt x="1" y="923"/>
                    <a:pt x="16" y="1032"/>
                  </a:cubicBezTo>
                  <a:cubicBezTo>
                    <a:pt x="31" y="1143"/>
                    <a:pt x="123" y="1226"/>
                    <a:pt x="234" y="1228"/>
                  </a:cubicBezTo>
                  <a:cubicBezTo>
                    <a:pt x="255" y="1228"/>
                    <a:pt x="274" y="1225"/>
                    <a:pt x="292" y="1220"/>
                  </a:cubicBezTo>
                  <a:lnTo>
                    <a:pt x="3211" y="438"/>
                  </a:lnTo>
                  <a:cubicBezTo>
                    <a:pt x="3323" y="399"/>
                    <a:pt x="3386" y="281"/>
                    <a:pt x="3356" y="168"/>
                  </a:cubicBezTo>
                  <a:cubicBezTo>
                    <a:pt x="3328" y="68"/>
                    <a:pt x="3238" y="1"/>
                    <a:pt x="3138"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9"/>
            <p:cNvSpPr/>
            <p:nvPr/>
          </p:nvSpPr>
          <p:spPr>
            <a:xfrm>
              <a:off x="6712063" y="3525432"/>
              <a:ext cx="64602" cy="25938"/>
            </a:xfrm>
            <a:custGeom>
              <a:avLst/>
              <a:gdLst/>
              <a:ahLst/>
              <a:cxnLst/>
              <a:rect l="l" t="t" r="r" b="b"/>
              <a:pathLst>
                <a:path w="2396" h="962" extrusionOk="0">
                  <a:moveTo>
                    <a:pt x="2148" y="1"/>
                  </a:moveTo>
                  <a:cubicBezTo>
                    <a:pt x="2133" y="1"/>
                    <a:pt x="2119" y="2"/>
                    <a:pt x="2104" y="5"/>
                  </a:cubicBezTo>
                  <a:lnTo>
                    <a:pt x="177" y="522"/>
                  </a:lnTo>
                  <a:cubicBezTo>
                    <a:pt x="69" y="552"/>
                    <a:pt x="0" y="657"/>
                    <a:pt x="15" y="768"/>
                  </a:cubicBezTo>
                  <a:cubicBezTo>
                    <a:pt x="30" y="877"/>
                    <a:pt x="123" y="960"/>
                    <a:pt x="234" y="962"/>
                  </a:cubicBezTo>
                  <a:cubicBezTo>
                    <a:pt x="253" y="962"/>
                    <a:pt x="273" y="959"/>
                    <a:pt x="292" y="954"/>
                  </a:cubicBezTo>
                  <a:lnTo>
                    <a:pt x="2221" y="437"/>
                  </a:lnTo>
                  <a:cubicBezTo>
                    <a:pt x="2333" y="400"/>
                    <a:pt x="2396" y="282"/>
                    <a:pt x="2364" y="168"/>
                  </a:cubicBezTo>
                  <a:cubicBezTo>
                    <a:pt x="2338" y="67"/>
                    <a:pt x="2248" y="1"/>
                    <a:pt x="2148"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9"/>
            <p:cNvSpPr/>
            <p:nvPr/>
          </p:nvSpPr>
          <p:spPr>
            <a:xfrm>
              <a:off x="6899621" y="3506418"/>
              <a:ext cx="65438" cy="26154"/>
            </a:xfrm>
            <a:custGeom>
              <a:avLst/>
              <a:gdLst/>
              <a:ahLst/>
              <a:cxnLst/>
              <a:rect l="l" t="t" r="r" b="b"/>
              <a:pathLst>
                <a:path w="2427" h="970" extrusionOk="0">
                  <a:moveTo>
                    <a:pt x="2177" y="0"/>
                  </a:moveTo>
                  <a:cubicBezTo>
                    <a:pt x="2153" y="0"/>
                    <a:pt x="2128" y="4"/>
                    <a:pt x="2104" y="12"/>
                  </a:cubicBezTo>
                  <a:lnTo>
                    <a:pt x="177" y="530"/>
                  </a:lnTo>
                  <a:cubicBezTo>
                    <a:pt x="69" y="560"/>
                    <a:pt x="0" y="664"/>
                    <a:pt x="15" y="773"/>
                  </a:cubicBezTo>
                  <a:cubicBezTo>
                    <a:pt x="29" y="884"/>
                    <a:pt x="123" y="968"/>
                    <a:pt x="233" y="969"/>
                  </a:cubicBezTo>
                  <a:cubicBezTo>
                    <a:pt x="253" y="969"/>
                    <a:pt x="272" y="966"/>
                    <a:pt x="292" y="962"/>
                  </a:cubicBezTo>
                  <a:lnTo>
                    <a:pt x="2221" y="445"/>
                  </a:lnTo>
                  <a:cubicBezTo>
                    <a:pt x="2348" y="419"/>
                    <a:pt x="2427" y="292"/>
                    <a:pt x="2393" y="166"/>
                  </a:cubicBezTo>
                  <a:cubicBezTo>
                    <a:pt x="2366" y="65"/>
                    <a:pt x="2275" y="0"/>
                    <a:pt x="2177"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9"/>
            <p:cNvSpPr/>
            <p:nvPr/>
          </p:nvSpPr>
          <p:spPr>
            <a:xfrm>
              <a:off x="6895874" y="3573906"/>
              <a:ext cx="92131" cy="57835"/>
            </a:xfrm>
            <a:custGeom>
              <a:avLst/>
              <a:gdLst/>
              <a:ahLst/>
              <a:cxnLst/>
              <a:rect l="l" t="t" r="r" b="b"/>
              <a:pathLst>
                <a:path w="3417" h="2145" extrusionOk="0">
                  <a:moveTo>
                    <a:pt x="2469" y="1"/>
                  </a:moveTo>
                  <a:cubicBezTo>
                    <a:pt x="2366" y="1"/>
                    <a:pt x="2273" y="73"/>
                    <a:pt x="2250" y="177"/>
                  </a:cubicBezTo>
                  <a:cubicBezTo>
                    <a:pt x="2223" y="291"/>
                    <a:pt x="2291" y="407"/>
                    <a:pt x="2404" y="440"/>
                  </a:cubicBezTo>
                  <a:cubicBezTo>
                    <a:pt x="2763" y="521"/>
                    <a:pt x="2908" y="651"/>
                    <a:pt x="2923" y="739"/>
                  </a:cubicBezTo>
                  <a:cubicBezTo>
                    <a:pt x="2937" y="827"/>
                    <a:pt x="2843" y="998"/>
                    <a:pt x="2527" y="1189"/>
                  </a:cubicBezTo>
                  <a:cubicBezTo>
                    <a:pt x="2194" y="1391"/>
                    <a:pt x="1726" y="1550"/>
                    <a:pt x="1211" y="1635"/>
                  </a:cubicBezTo>
                  <a:cubicBezTo>
                    <a:pt x="967" y="1676"/>
                    <a:pt x="722" y="1697"/>
                    <a:pt x="476" y="1697"/>
                  </a:cubicBezTo>
                  <a:cubicBezTo>
                    <a:pt x="395" y="1697"/>
                    <a:pt x="313" y="1695"/>
                    <a:pt x="232" y="1690"/>
                  </a:cubicBezTo>
                  <a:cubicBezTo>
                    <a:pt x="231" y="1690"/>
                    <a:pt x="230" y="1690"/>
                    <a:pt x="229" y="1690"/>
                  </a:cubicBezTo>
                  <a:cubicBezTo>
                    <a:pt x="112" y="1690"/>
                    <a:pt x="15" y="1782"/>
                    <a:pt x="8" y="1899"/>
                  </a:cubicBezTo>
                  <a:cubicBezTo>
                    <a:pt x="0" y="2018"/>
                    <a:pt x="85" y="2121"/>
                    <a:pt x="203" y="2136"/>
                  </a:cubicBezTo>
                  <a:cubicBezTo>
                    <a:pt x="290" y="2142"/>
                    <a:pt x="380" y="2145"/>
                    <a:pt x="471" y="2145"/>
                  </a:cubicBezTo>
                  <a:cubicBezTo>
                    <a:pt x="743" y="2145"/>
                    <a:pt x="1015" y="2121"/>
                    <a:pt x="1283" y="2077"/>
                  </a:cubicBezTo>
                  <a:cubicBezTo>
                    <a:pt x="1853" y="1983"/>
                    <a:pt x="2378" y="1805"/>
                    <a:pt x="2760" y="1572"/>
                  </a:cubicBezTo>
                  <a:cubicBezTo>
                    <a:pt x="3201" y="1303"/>
                    <a:pt x="3417" y="983"/>
                    <a:pt x="3364" y="667"/>
                  </a:cubicBezTo>
                  <a:cubicBezTo>
                    <a:pt x="3312" y="352"/>
                    <a:pt x="3007" y="117"/>
                    <a:pt x="2503" y="3"/>
                  </a:cubicBezTo>
                  <a:cubicBezTo>
                    <a:pt x="2492" y="2"/>
                    <a:pt x="2480" y="1"/>
                    <a:pt x="2469"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9"/>
            <p:cNvSpPr/>
            <p:nvPr/>
          </p:nvSpPr>
          <p:spPr>
            <a:xfrm>
              <a:off x="6810775" y="3620482"/>
              <a:ext cx="57727" cy="35321"/>
            </a:xfrm>
            <a:custGeom>
              <a:avLst/>
              <a:gdLst/>
              <a:ahLst/>
              <a:cxnLst/>
              <a:rect l="l" t="t" r="r" b="b"/>
              <a:pathLst>
                <a:path w="2141" h="1310" extrusionOk="0">
                  <a:moveTo>
                    <a:pt x="319" y="0"/>
                  </a:moveTo>
                  <a:cubicBezTo>
                    <a:pt x="241" y="0"/>
                    <a:pt x="165" y="41"/>
                    <a:pt x="123" y="115"/>
                  </a:cubicBezTo>
                  <a:cubicBezTo>
                    <a:pt x="40" y="237"/>
                    <a:pt x="1" y="385"/>
                    <a:pt x="13" y="533"/>
                  </a:cubicBezTo>
                  <a:cubicBezTo>
                    <a:pt x="58" y="998"/>
                    <a:pt x="614" y="1309"/>
                    <a:pt x="1349" y="1309"/>
                  </a:cubicBezTo>
                  <a:lnTo>
                    <a:pt x="1351" y="1308"/>
                  </a:lnTo>
                  <a:cubicBezTo>
                    <a:pt x="1436" y="1308"/>
                    <a:pt x="1523" y="1305"/>
                    <a:pt x="1613" y="1296"/>
                  </a:cubicBezTo>
                  <a:cubicBezTo>
                    <a:pt x="1729" y="1284"/>
                    <a:pt x="1846" y="1266"/>
                    <a:pt x="1960" y="1239"/>
                  </a:cubicBezTo>
                  <a:cubicBezTo>
                    <a:pt x="2073" y="1205"/>
                    <a:pt x="2140" y="1088"/>
                    <a:pt x="2114" y="973"/>
                  </a:cubicBezTo>
                  <a:cubicBezTo>
                    <a:pt x="2090" y="870"/>
                    <a:pt x="1998" y="801"/>
                    <a:pt x="1895" y="801"/>
                  </a:cubicBezTo>
                  <a:cubicBezTo>
                    <a:pt x="1883" y="801"/>
                    <a:pt x="1870" y="802"/>
                    <a:pt x="1858" y="804"/>
                  </a:cubicBezTo>
                  <a:cubicBezTo>
                    <a:pt x="1764" y="826"/>
                    <a:pt x="1666" y="841"/>
                    <a:pt x="1569" y="850"/>
                  </a:cubicBezTo>
                  <a:cubicBezTo>
                    <a:pt x="1498" y="857"/>
                    <a:pt x="1429" y="860"/>
                    <a:pt x="1362" y="860"/>
                  </a:cubicBezTo>
                  <a:cubicBezTo>
                    <a:pt x="860" y="860"/>
                    <a:pt x="477" y="680"/>
                    <a:pt x="458" y="491"/>
                  </a:cubicBezTo>
                  <a:cubicBezTo>
                    <a:pt x="457" y="444"/>
                    <a:pt x="470" y="397"/>
                    <a:pt x="499" y="358"/>
                  </a:cubicBezTo>
                  <a:cubicBezTo>
                    <a:pt x="576" y="254"/>
                    <a:pt x="550" y="107"/>
                    <a:pt x="442" y="37"/>
                  </a:cubicBezTo>
                  <a:cubicBezTo>
                    <a:pt x="404" y="12"/>
                    <a:pt x="361" y="0"/>
                    <a:pt x="319"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9"/>
            <p:cNvSpPr/>
            <p:nvPr/>
          </p:nvSpPr>
          <p:spPr>
            <a:xfrm>
              <a:off x="6671700" y="3730250"/>
              <a:ext cx="395162" cy="65752"/>
            </a:xfrm>
            <a:custGeom>
              <a:avLst/>
              <a:gdLst/>
              <a:ahLst/>
              <a:cxnLst/>
              <a:rect l="l" t="t" r="r" b="b"/>
              <a:pathLst>
                <a:path w="14656" h="2246" extrusionOk="0">
                  <a:moveTo>
                    <a:pt x="14654" y="1"/>
                  </a:moveTo>
                  <a:lnTo>
                    <a:pt x="13917" y="572"/>
                  </a:lnTo>
                  <a:cubicBezTo>
                    <a:pt x="13702" y="738"/>
                    <a:pt x="13445" y="821"/>
                    <a:pt x="13188" y="821"/>
                  </a:cubicBezTo>
                  <a:cubicBezTo>
                    <a:pt x="12931" y="821"/>
                    <a:pt x="12673" y="738"/>
                    <a:pt x="12459" y="572"/>
                  </a:cubicBezTo>
                  <a:lnTo>
                    <a:pt x="11930" y="162"/>
                  </a:lnTo>
                  <a:cubicBezTo>
                    <a:pt x="11869" y="115"/>
                    <a:pt x="11796" y="92"/>
                    <a:pt x="11723" y="92"/>
                  </a:cubicBezTo>
                  <a:cubicBezTo>
                    <a:pt x="11650" y="92"/>
                    <a:pt x="11577" y="115"/>
                    <a:pt x="11515" y="162"/>
                  </a:cubicBezTo>
                  <a:lnTo>
                    <a:pt x="10986" y="571"/>
                  </a:lnTo>
                  <a:cubicBezTo>
                    <a:pt x="10772" y="737"/>
                    <a:pt x="10514" y="821"/>
                    <a:pt x="10257" y="821"/>
                  </a:cubicBezTo>
                  <a:cubicBezTo>
                    <a:pt x="10000" y="821"/>
                    <a:pt x="9743" y="737"/>
                    <a:pt x="9528" y="571"/>
                  </a:cubicBezTo>
                  <a:lnTo>
                    <a:pt x="8999" y="162"/>
                  </a:lnTo>
                  <a:cubicBezTo>
                    <a:pt x="8938" y="115"/>
                    <a:pt x="8865" y="92"/>
                    <a:pt x="8792" y="92"/>
                  </a:cubicBezTo>
                  <a:cubicBezTo>
                    <a:pt x="8719" y="92"/>
                    <a:pt x="8646" y="115"/>
                    <a:pt x="8585" y="162"/>
                  </a:cubicBezTo>
                  <a:lnTo>
                    <a:pt x="8055" y="572"/>
                  </a:lnTo>
                  <a:cubicBezTo>
                    <a:pt x="7841" y="738"/>
                    <a:pt x="7584" y="821"/>
                    <a:pt x="7326" y="821"/>
                  </a:cubicBezTo>
                  <a:cubicBezTo>
                    <a:pt x="7069" y="821"/>
                    <a:pt x="6812" y="738"/>
                    <a:pt x="6598" y="572"/>
                  </a:cubicBezTo>
                  <a:lnTo>
                    <a:pt x="6070" y="162"/>
                  </a:lnTo>
                  <a:cubicBezTo>
                    <a:pt x="6008" y="115"/>
                    <a:pt x="5935" y="92"/>
                    <a:pt x="5862" y="92"/>
                  </a:cubicBezTo>
                  <a:cubicBezTo>
                    <a:pt x="5789" y="92"/>
                    <a:pt x="5715" y="115"/>
                    <a:pt x="5654" y="162"/>
                  </a:cubicBezTo>
                  <a:lnTo>
                    <a:pt x="5125" y="572"/>
                  </a:lnTo>
                  <a:cubicBezTo>
                    <a:pt x="4910" y="738"/>
                    <a:pt x="4653" y="821"/>
                    <a:pt x="4396" y="821"/>
                  </a:cubicBezTo>
                  <a:cubicBezTo>
                    <a:pt x="4139" y="821"/>
                    <a:pt x="3881" y="738"/>
                    <a:pt x="3667" y="572"/>
                  </a:cubicBezTo>
                  <a:lnTo>
                    <a:pt x="3139" y="162"/>
                  </a:lnTo>
                  <a:cubicBezTo>
                    <a:pt x="3078" y="115"/>
                    <a:pt x="3004" y="92"/>
                    <a:pt x="2931" y="92"/>
                  </a:cubicBezTo>
                  <a:cubicBezTo>
                    <a:pt x="2858" y="92"/>
                    <a:pt x="2785" y="115"/>
                    <a:pt x="2723" y="162"/>
                  </a:cubicBezTo>
                  <a:lnTo>
                    <a:pt x="2194" y="572"/>
                  </a:lnTo>
                  <a:cubicBezTo>
                    <a:pt x="1980" y="738"/>
                    <a:pt x="1722" y="821"/>
                    <a:pt x="1465" y="821"/>
                  </a:cubicBezTo>
                  <a:cubicBezTo>
                    <a:pt x="1208" y="821"/>
                    <a:pt x="951" y="738"/>
                    <a:pt x="736" y="572"/>
                  </a:cubicBezTo>
                  <a:lnTo>
                    <a:pt x="1" y="2"/>
                  </a:lnTo>
                  <a:lnTo>
                    <a:pt x="1" y="2043"/>
                  </a:lnTo>
                  <a:cubicBezTo>
                    <a:pt x="1" y="2154"/>
                    <a:pt x="90" y="2245"/>
                    <a:pt x="202" y="2245"/>
                  </a:cubicBezTo>
                  <a:lnTo>
                    <a:pt x="14457" y="2245"/>
                  </a:lnTo>
                  <a:cubicBezTo>
                    <a:pt x="14567" y="2244"/>
                    <a:pt x="14655" y="2154"/>
                    <a:pt x="14655" y="2043"/>
                  </a:cubicBezTo>
                  <a:lnTo>
                    <a:pt x="14654" y="2043"/>
                  </a:lnTo>
                  <a:lnTo>
                    <a:pt x="146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9"/>
            <p:cNvSpPr/>
            <p:nvPr/>
          </p:nvSpPr>
          <p:spPr>
            <a:xfrm>
              <a:off x="6780151" y="3535472"/>
              <a:ext cx="81454" cy="30414"/>
            </a:xfrm>
            <a:custGeom>
              <a:avLst/>
              <a:gdLst/>
              <a:ahLst/>
              <a:cxnLst/>
              <a:rect l="l" t="t" r="r" b="b"/>
              <a:pathLst>
                <a:path w="3021" h="1128" extrusionOk="0">
                  <a:moveTo>
                    <a:pt x="2771" y="0"/>
                  </a:moveTo>
                  <a:cubicBezTo>
                    <a:pt x="2747" y="0"/>
                    <a:pt x="2723" y="4"/>
                    <a:pt x="2699" y="12"/>
                  </a:cubicBezTo>
                  <a:lnTo>
                    <a:pt x="175" y="688"/>
                  </a:lnTo>
                  <a:cubicBezTo>
                    <a:pt x="69" y="718"/>
                    <a:pt x="0" y="823"/>
                    <a:pt x="14" y="933"/>
                  </a:cubicBezTo>
                  <a:cubicBezTo>
                    <a:pt x="29" y="1044"/>
                    <a:pt x="121" y="1126"/>
                    <a:pt x="234" y="1128"/>
                  </a:cubicBezTo>
                  <a:cubicBezTo>
                    <a:pt x="253" y="1128"/>
                    <a:pt x="272" y="1125"/>
                    <a:pt x="292" y="1120"/>
                  </a:cubicBezTo>
                  <a:lnTo>
                    <a:pt x="2814" y="445"/>
                  </a:lnTo>
                  <a:cubicBezTo>
                    <a:pt x="2941" y="419"/>
                    <a:pt x="3021" y="292"/>
                    <a:pt x="2986" y="166"/>
                  </a:cubicBezTo>
                  <a:cubicBezTo>
                    <a:pt x="2960" y="66"/>
                    <a:pt x="2869" y="0"/>
                    <a:pt x="2771"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7" name="Google Shape;1627;p9"/>
          <p:cNvGrpSpPr/>
          <p:nvPr/>
        </p:nvGrpSpPr>
        <p:grpSpPr>
          <a:xfrm>
            <a:off x="4292826" y="1469755"/>
            <a:ext cx="505650" cy="545921"/>
            <a:chOff x="7348682" y="1571455"/>
            <a:chExt cx="365962" cy="395108"/>
          </a:xfrm>
        </p:grpSpPr>
        <p:sp>
          <p:nvSpPr>
            <p:cNvPr id="1628" name="Google Shape;1628;p9"/>
            <p:cNvSpPr/>
            <p:nvPr/>
          </p:nvSpPr>
          <p:spPr>
            <a:xfrm>
              <a:off x="7652630" y="1703490"/>
              <a:ext cx="19575" cy="58643"/>
            </a:xfrm>
            <a:custGeom>
              <a:avLst/>
              <a:gdLst/>
              <a:ahLst/>
              <a:cxnLst/>
              <a:rect l="l" t="t" r="r" b="b"/>
              <a:pathLst>
                <a:path w="726" h="2175" extrusionOk="0">
                  <a:moveTo>
                    <a:pt x="521" y="0"/>
                  </a:moveTo>
                  <a:cubicBezTo>
                    <a:pt x="430" y="0"/>
                    <a:pt x="351" y="65"/>
                    <a:pt x="334" y="157"/>
                  </a:cubicBezTo>
                  <a:lnTo>
                    <a:pt x="18" y="1951"/>
                  </a:lnTo>
                  <a:cubicBezTo>
                    <a:pt x="0" y="2055"/>
                    <a:pt x="69" y="2152"/>
                    <a:pt x="172" y="2171"/>
                  </a:cubicBezTo>
                  <a:cubicBezTo>
                    <a:pt x="182" y="2173"/>
                    <a:pt x="193" y="2174"/>
                    <a:pt x="204" y="2174"/>
                  </a:cubicBezTo>
                  <a:lnTo>
                    <a:pt x="204" y="2174"/>
                  </a:lnTo>
                  <a:cubicBezTo>
                    <a:pt x="297" y="2174"/>
                    <a:pt x="374" y="2108"/>
                    <a:pt x="390" y="2017"/>
                  </a:cubicBezTo>
                  <a:lnTo>
                    <a:pt x="707" y="223"/>
                  </a:lnTo>
                  <a:cubicBezTo>
                    <a:pt x="725" y="120"/>
                    <a:pt x="657" y="21"/>
                    <a:pt x="553" y="3"/>
                  </a:cubicBezTo>
                  <a:cubicBezTo>
                    <a:pt x="542" y="1"/>
                    <a:pt x="531" y="0"/>
                    <a:pt x="521" y="0"/>
                  </a:cubicBezTo>
                  <a:close/>
                  <a:moveTo>
                    <a:pt x="204" y="2174"/>
                  </a:moveTo>
                  <a:cubicBezTo>
                    <a:pt x="204" y="2174"/>
                    <a:pt x="204" y="2174"/>
                    <a:pt x="204" y="2174"/>
                  </a:cubicBezTo>
                  <a:lnTo>
                    <a:pt x="205" y="2174"/>
                  </a:lnTo>
                  <a:cubicBezTo>
                    <a:pt x="205" y="2174"/>
                    <a:pt x="205" y="2174"/>
                    <a:pt x="204" y="217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9"/>
            <p:cNvSpPr/>
            <p:nvPr/>
          </p:nvSpPr>
          <p:spPr>
            <a:xfrm>
              <a:off x="7639877" y="1637890"/>
              <a:ext cx="57026" cy="80160"/>
            </a:xfrm>
            <a:custGeom>
              <a:avLst/>
              <a:gdLst/>
              <a:ahLst/>
              <a:cxnLst/>
              <a:rect l="l" t="t" r="r" b="b"/>
              <a:pathLst>
                <a:path w="2115" h="2973" extrusionOk="0">
                  <a:moveTo>
                    <a:pt x="1374" y="1"/>
                  </a:moveTo>
                  <a:cubicBezTo>
                    <a:pt x="978" y="1"/>
                    <a:pt x="583" y="494"/>
                    <a:pt x="502" y="960"/>
                  </a:cubicBezTo>
                  <a:cubicBezTo>
                    <a:pt x="481" y="1081"/>
                    <a:pt x="503" y="1205"/>
                    <a:pt x="563" y="1313"/>
                  </a:cubicBezTo>
                  <a:cubicBezTo>
                    <a:pt x="612" y="1407"/>
                    <a:pt x="579" y="1524"/>
                    <a:pt x="488" y="1578"/>
                  </a:cubicBezTo>
                  <a:cubicBezTo>
                    <a:pt x="280" y="1706"/>
                    <a:pt x="129" y="1910"/>
                    <a:pt x="86" y="2156"/>
                  </a:cubicBezTo>
                  <a:cubicBezTo>
                    <a:pt x="1" y="2641"/>
                    <a:pt x="409" y="2840"/>
                    <a:pt x="940" y="2932"/>
                  </a:cubicBezTo>
                  <a:cubicBezTo>
                    <a:pt x="1079" y="2957"/>
                    <a:pt x="1212" y="2972"/>
                    <a:pt x="1335" y="2972"/>
                  </a:cubicBezTo>
                  <a:cubicBezTo>
                    <a:pt x="1681" y="2972"/>
                    <a:pt x="1943" y="2853"/>
                    <a:pt x="2007" y="2496"/>
                  </a:cubicBezTo>
                  <a:cubicBezTo>
                    <a:pt x="2051" y="2248"/>
                    <a:pt x="1977" y="2005"/>
                    <a:pt x="1826" y="1814"/>
                  </a:cubicBezTo>
                  <a:lnTo>
                    <a:pt x="1826" y="1816"/>
                  </a:lnTo>
                  <a:cubicBezTo>
                    <a:pt x="1759" y="1732"/>
                    <a:pt x="1768" y="1611"/>
                    <a:pt x="1847" y="1540"/>
                  </a:cubicBezTo>
                  <a:cubicBezTo>
                    <a:pt x="1941" y="1460"/>
                    <a:pt x="2004" y="1351"/>
                    <a:pt x="2027" y="1229"/>
                  </a:cubicBezTo>
                  <a:cubicBezTo>
                    <a:pt x="2115" y="732"/>
                    <a:pt x="1877" y="83"/>
                    <a:pt x="1456" y="8"/>
                  </a:cubicBezTo>
                  <a:cubicBezTo>
                    <a:pt x="1429" y="3"/>
                    <a:pt x="1401" y="1"/>
                    <a:pt x="13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9"/>
            <p:cNvSpPr/>
            <p:nvPr/>
          </p:nvSpPr>
          <p:spPr>
            <a:xfrm>
              <a:off x="7377262" y="1603378"/>
              <a:ext cx="163824" cy="173450"/>
            </a:xfrm>
            <a:custGeom>
              <a:avLst/>
              <a:gdLst/>
              <a:ahLst/>
              <a:cxnLst/>
              <a:rect l="l" t="t" r="r" b="b"/>
              <a:pathLst>
                <a:path w="6076" h="6433" extrusionOk="0">
                  <a:moveTo>
                    <a:pt x="5101" y="0"/>
                  </a:moveTo>
                  <a:lnTo>
                    <a:pt x="1" y="901"/>
                  </a:lnTo>
                  <a:lnTo>
                    <a:pt x="976" y="6433"/>
                  </a:lnTo>
                  <a:lnTo>
                    <a:pt x="3633" y="6248"/>
                  </a:lnTo>
                  <a:lnTo>
                    <a:pt x="6076" y="5533"/>
                  </a:lnTo>
                  <a:lnTo>
                    <a:pt x="51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9"/>
            <p:cNvSpPr/>
            <p:nvPr/>
          </p:nvSpPr>
          <p:spPr>
            <a:xfrm>
              <a:off x="7377262" y="1603324"/>
              <a:ext cx="140852" cy="42843"/>
            </a:xfrm>
            <a:custGeom>
              <a:avLst/>
              <a:gdLst/>
              <a:ahLst/>
              <a:cxnLst/>
              <a:rect l="l" t="t" r="r" b="b"/>
              <a:pathLst>
                <a:path w="5224" h="1589" extrusionOk="0">
                  <a:moveTo>
                    <a:pt x="5102" y="1"/>
                  </a:moveTo>
                  <a:lnTo>
                    <a:pt x="1" y="903"/>
                  </a:lnTo>
                  <a:lnTo>
                    <a:pt x="123" y="1589"/>
                  </a:lnTo>
                  <a:lnTo>
                    <a:pt x="5224" y="687"/>
                  </a:lnTo>
                  <a:lnTo>
                    <a:pt x="51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9"/>
            <p:cNvSpPr/>
            <p:nvPr/>
          </p:nvSpPr>
          <p:spPr>
            <a:xfrm>
              <a:off x="7356825" y="1571455"/>
              <a:ext cx="173153" cy="58563"/>
            </a:xfrm>
            <a:custGeom>
              <a:avLst/>
              <a:gdLst/>
              <a:ahLst/>
              <a:cxnLst/>
              <a:rect l="l" t="t" r="r" b="b"/>
              <a:pathLst>
                <a:path w="6422" h="2172" extrusionOk="0">
                  <a:moveTo>
                    <a:pt x="6165" y="0"/>
                  </a:moveTo>
                  <a:cubicBezTo>
                    <a:pt x="6160" y="0"/>
                    <a:pt x="6155" y="1"/>
                    <a:pt x="6149" y="2"/>
                  </a:cubicBezTo>
                  <a:lnTo>
                    <a:pt x="80" y="1071"/>
                  </a:lnTo>
                  <a:cubicBezTo>
                    <a:pt x="32" y="1080"/>
                    <a:pt x="1" y="1125"/>
                    <a:pt x="10" y="1172"/>
                  </a:cubicBezTo>
                  <a:lnTo>
                    <a:pt x="173" y="2099"/>
                  </a:lnTo>
                  <a:cubicBezTo>
                    <a:pt x="181" y="2141"/>
                    <a:pt x="217" y="2171"/>
                    <a:pt x="258" y="2171"/>
                  </a:cubicBezTo>
                  <a:cubicBezTo>
                    <a:pt x="264" y="2171"/>
                    <a:pt x="269" y="2171"/>
                    <a:pt x="274" y="2170"/>
                  </a:cubicBezTo>
                  <a:lnTo>
                    <a:pt x="6343" y="1099"/>
                  </a:lnTo>
                  <a:cubicBezTo>
                    <a:pt x="6390" y="1092"/>
                    <a:pt x="6421" y="1045"/>
                    <a:pt x="6414" y="999"/>
                  </a:cubicBezTo>
                  <a:lnTo>
                    <a:pt x="6251" y="72"/>
                  </a:lnTo>
                  <a:cubicBezTo>
                    <a:pt x="6243" y="30"/>
                    <a:pt x="6207" y="0"/>
                    <a:pt x="61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9"/>
            <p:cNvSpPr/>
            <p:nvPr/>
          </p:nvSpPr>
          <p:spPr>
            <a:xfrm>
              <a:off x="7450034" y="1722175"/>
              <a:ext cx="40659" cy="45270"/>
            </a:xfrm>
            <a:custGeom>
              <a:avLst/>
              <a:gdLst/>
              <a:ahLst/>
              <a:cxnLst/>
              <a:rect l="l" t="t" r="r" b="b"/>
              <a:pathLst>
                <a:path w="1508" h="1679" extrusionOk="0">
                  <a:moveTo>
                    <a:pt x="1200" y="1"/>
                  </a:moveTo>
                  <a:cubicBezTo>
                    <a:pt x="1195" y="1"/>
                    <a:pt x="1191" y="1"/>
                    <a:pt x="1186" y="2"/>
                  </a:cubicBezTo>
                  <a:lnTo>
                    <a:pt x="57" y="201"/>
                  </a:lnTo>
                  <a:cubicBezTo>
                    <a:pt x="23" y="206"/>
                    <a:pt x="1" y="236"/>
                    <a:pt x="5" y="270"/>
                  </a:cubicBezTo>
                  <a:lnTo>
                    <a:pt x="253" y="1679"/>
                  </a:lnTo>
                  <a:lnTo>
                    <a:pt x="1508" y="1457"/>
                  </a:lnTo>
                  <a:lnTo>
                    <a:pt x="1260" y="49"/>
                  </a:lnTo>
                  <a:cubicBezTo>
                    <a:pt x="1253" y="20"/>
                    <a:pt x="1228" y="1"/>
                    <a:pt x="1200" y="1"/>
                  </a:cubicBezTo>
                  <a:close/>
                </a:path>
              </a:pathLst>
            </a:custGeom>
            <a:solidFill>
              <a:srgbClr val="5D9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9"/>
            <p:cNvSpPr/>
            <p:nvPr/>
          </p:nvSpPr>
          <p:spPr>
            <a:xfrm>
              <a:off x="7414363" y="1648513"/>
              <a:ext cx="82802" cy="44407"/>
            </a:xfrm>
            <a:custGeom>
              <a:avLst/>
              <a:gdLst/>
              <a:ahLst/>
              <a:cxnLst/>
              <a:rect l="l" t="t" r="r" b="b"/>
              <a:pathLst>
                <a:path w="3071" h="1647" extrusionOk="0">
                  <a:moveTo>
                    <a:pt x="2824" y="0"/>
                  </a:moveTo>
                  <a:cubicBezTo>
                    <a:pt x="2820" y="0"/>
                    <a:pt x="2816" y="0"/>
                    <a:pt x="2813" y="1"/>
                  </a:cubicBezTo>
                  <a:lnTo>
                    <a:pt x="53" y="487"/>
                  </a:lnTo>
                  <a:cubicBezTo>
                    <a:pt x="21" y="493"/>
                    <a:pt x="0" y="523"/>
                    <a:pt x="6" y="554"/>
                  </a:cubicBezTo>
                  <a:lnTo>
                    <a:pt x="190" y="1599"/>
                  </a:lnTo>
                  <a:cubicBezTo>
                    <a:pt x="194" y="1627"/>
                    <a:pt x="219" y="1647"/>
                    <a:pt x="247" y="1647"/>
                  </a:cubicBezTo>
                  <a:cubicBezTo>
                    <a:pt x="250" y="1647"/>
                    <a:pt x="254" y="1647"/>
                    <a:pt x="257" y="1646"/>
                  </a:cubicBezTo>
                  <a:lnTo>
                    <a:pt x="3018" y="1160"/>
                  </a:lnTo>
                  <a:cubicBezTo>
                    <a:pt x="3049" y="1154"/>
                    <a:pt x="3070" y="1124"/>
                    <a:pt x="3064" y="1093"/>
                  </a:cubicBezTo>
                  <a:lnTo>
                    <a:pt x="2880" y="49"/>
                  </a:lnTo>
                  <a:cubicBezTo>
                    <a:pt x="2876" y="20"/>
                    <a:pt x="2851" y="0"/>
                    <a:pt x="2824" y="0"/>
                  </a:cubicBezTo>
                  <a:close/>
                </a:path>
              </a:pathLst>
            </a:custGeom>
            <a:solidFill>
              <a:srgbClr val="5D91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9"/>
            <p:cNvSpPr/>
            <p:nvPr/>
          </p:nvSpPr>
          <p:spPr>
            <a:xfrm>
              <a:off x="7447176" y="1649053"/>
              <a:ext cx="17148" cy="41387"/>
            </a:xfrm>
            <a:custGeom>
              <a:avLst/>
              <a:gdLst/>
              <a:ahLst/>
              <a:cxnLst/>
              <a:rect l="l" t="t" r="r" b="b"/>
              <a:pathLst>
                <a:path w="636" h="1535" extrusionOk="0">
                  <a:moveTo>
                    <a:pt x="166" y="1"/>
                  </a:moveTo>
                  <a:lnTo>
                    <a:pt x="0" y="262"/>
                  </a:lnTo>
                  <a:lnTo>
                    <a:pt x="205" y="1421"/>
                  </a:lnTo>
                  <a:lnTo>
                    <a:pt x="240" y="1535"/>
                  </a:lnTo>
                  <a:lnTo>
                    <a:pt x="468" y="1494"/>
                  </a:lnTo>
                  <a:lnTo>
                    <a:pt x="636" y="1345"/>
                  </a:lnTo>
                  <a:lnTo>
                    <a:pt x="431" y="186"/>
                  </a:lnTo>
                  <a:lnTo>
                    <a:pt x="16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9"/>
            <p:cNvSpPr/>
            <p:nvPr/>
          </p:nvSpPr>
          <p:spPr>
            <a:xfrm>
              <a:off x="7348682" y="1702735"/>
              <a:ext cx="25345" cy="62688"/>
            </a:xfrm>
            <a:custGeom>
              <a:avLst/>
              <a:gdLst/>
              <a:ahLst/>
              <a:cxnLst/>
              <a:rect l="l" t="t" r="r" b="b"/>
              <a:pathLst>
                <a:path w="940" h="2325" extrusionOk="0">
                  <a:moveTo>
                    <a:pt x="240" y="0"/>
                  </a:moveTo>
                  <a:cubicBezTo>
                    <a:pt x="185" y="0"/>
                    <a:pt x="130" y="21"/>
                    <a:pt x="87" y="62"/>
                  </a:cubicBezTo>
                  <a:cubicBezTo>
                    <a:pt x="1" y="148"/>
                    <a:pt x="1" y="285"/>
                    <a:pt x="84" y="372"/>
                  </a:cubicBezTo>
                  <a:lnTo>
                    <a:pt x="277" y="566"/>
                  </a:lnTo>
                  <a:cubicBezTo>
                    <a:pt x="286" y="575"/>
                    <a:pt x="289" y="590"/>
                    <a:pt x="283" y="604"/>
                  </a:cubicBezTo>
                  <a:lnTo>
                    <a:pt x="170" y="852"/>
                  </a:lnTo>
                  <a:cubicBezTo>
                    <a:pt x="89" y="1030"/>
                    <a:pt x="126" y="1238"/>
                    <a:pt x="262" y="1377"/>
                  </a:cubicBezTo>
                  <a:lnTo>
                    <a:pt x="455" y="1571"/>
                  </a:lnTo>
                  <a:cubicBezTo>
                    <a:pt x="464" y="1582"/>
                    <a:pt x="467" y="1597"/>
                    <a:pt x="461" y="1609"/>
                  </a:cubicBezTo>
                  <a:lnTo>
                    <a:pt x="274" y="2015"/>
                  </a:lnTo>
                  <a:cubicBezTo>
                    <a:pt x="208" y="2160"/>
                    <a:pt x="313" y="2325"/>
                    <a:pt x="473" y="2325"/>
                  </a:cubicBezTo>
                  <a:cubicBezTo>
                    <a:pt x="558" y="2325"/>
                    <a:pt x="636" y="2274"/>
                    <a:pt x="672" y="2196"/>
                  </a:cubicBezTo>
                  <a:lnTo>
                    <a:pt x="859" y="1791"/>
                  </a:lnTo>
                  <a:cubicBezTo>
                    <a:pt x="940" y="1613"/>
                    <a:pt x="902" y="1404"/>
                    <a:pt x="766" y="1265"/>
                  </a:cubicBezTo>
                  <a:lnTo>
                    <a:pt x="573" y="1070"/>
                  </a:lnTo>
                  <a:cubicBezTo>
                    <a:pt x="564" y="1061"/>
                    <a:pt x="561" y="1046"/>
                    <a:pt x="567" y="1033"/>
                  </a:cubicBezTo>
                  <a:lnTo>
                    <a:pt x="681" y="785"/>
                  </a:lnTo>
                  <a:cubicBezTo>
                    <a:pt x="762" y="607"/>
                    <a:pt x="724" y="399"/>
                    <a:pt x="587" y="260"/>
                  </a:cubicBezTo>
                  <a:lnTo>
                    <a:pt x="395" y="65"/>
                  </a:lnTo>
                  <a:cubicBezTo>
                    <a:pt x="353" y="22"/>
                    <a:pt x="297" y="0"/>
                    <a:pt x="2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9"/>
            <p:cNvSpPr/>
            <p:nvPr/>
          </p:nvSpPr>
          <p:spPr>
            <a:xfrm>
              <a:off x="7540898" y="1609903"/>
              <a:ext cx="26720" cy="62715"/>
            </a:xfrm>
            <a:custGeom>
              <a:avLst/>
              <a:gdLst/>
              <a:ahLst/>
              <a:cxnLst/>
              <a:rect l="l" t="t" r="r" b="b"/>
              <a:pathLst>
                <a:path w="991" h="2326" extrusionOk="0">
                  <a:moveTo>
                    <a:pt x="466" y="1"/>
                  </a:moveTo>
                  <a:cubicBezTo>
                    <a:pt x="383" y="1"/>
                    <a:pt x="304" y="48"/>
                    <a:pt x="267" y="128"/>
                  </a:cubicBezTo>
                  <a:lnTo>
                    <a:pt x="82" y="534"/>
                  </a:lnTo>
                  <a:cubicBezTo>
                    <a:pt x="1" y="712"/>
                    <a:pt x="38" y="920"/>
                    <a:pt x="174" y="1059"/>
                  </a:cubicBezTo>
                  <a:lnTo>
                    <a:pt x="366" y="1254"/>
                  </a:lnTo>
                  <a:cubicBezTo>
                    <a:pt x="376" y="1264"/>
                    <a:pt x="379" y="1279"/>
                    <a:pt x="373" y="1291"/>
                  </a:cubicBezTo>
                  <a:lnTo>
                    <a:pt x="260" y="1539"/>
                  </a:lnTo>
                  <a:cubicBezTo>
                    <a:pt x="179" y="1717"/>
                    <a:pt x="216" y="1927"/>
                    <a:pt x="352" y="2066"/>
                  </a:cubicBezTo>
                  <a:lnTo>
                    <a:pt x="545" y="2260"/>
                  </a:lnTo>
                  <a:cubicBezTo>
                    <a:pt x="585" y="2302"/>
                    <a:pt x="642" y="2324"/>
                    <a:pt x="701" y="2324"/>
                  </a:cubicBezTo>
                  <a:lnTo>
                    <a:pt x="698" y="2326"/>
                  </a:lnTo>
                  <a:cubicBezTo>
                    <a:pt x="892" y="2326"/>
                    <a:pt x="991" y="2091"/>
                    <a:pt x="853" y="1953"/>
                  </a:cubicBezTo>
                  <a:lnTo>
                    <a:pt x="662" y="1759"/>
                  </a:lnTo>
                  <a:cubicBezTo>
                    <a:pt x="653" y="1749"/>
                    <a:pt x="650" y="1734"/>
                    <a:pt x="656" y="1722"/>
                  </a:cubicBezTo>
                  <a:lnTo>
                    <a:pt x="769" y="1473"/>
                  </a:lnTo>
                  <a:cubicBezTo>
                    <a:pt x="850" y="1296"/>
                    <a:pt x="813" y="1088"/>
                    <a:pt x="677" y="947"/>
                  </a:cubicBezTo>
                  <a:lnTo>
                    <a:pt x="485" y="753"/>
                  </a:lnTo>
                  <a:cubicBezTo>
                    <a:pt x="475" y="744"/>
                    <a:pt x="472" y="729"/>
                    <a:pt x="478" y="715"/>
                  </a:cubicBezTo>
                  <a:lnTo>
                    <a:pt x="665" y="310"/>
                  </a:lnTo>
                  <a:cubicBezTo>
                    <a:pt x="714" y="201"/>
                    <a:pt x="666" y="71"/>
                    <a:pt x="557" y="20"/>
                  </a:cubicBezTo>
                  <a:cubicBezTo>
                    <a:pt x="528" y="7"/>
                    <a:pt x="497" y="1"/>
                    <a:pt x="46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9"/>
            <p:cNvSpPr/>
            <p:nvPr/>
          </p:nvSpPr>
          <p:spPr>
            <a:xfrm>
              <a:off x="7368931" y="1773026"/>
              <a:ext cx="345713" cy="193537"/>
            </a:xfrm>
            <a:custGeom>
              <a:avLst/>
              <a:gdLst/>
              <a:ahLst/>
              <a:cxnLst/>
              <a:rect l="l" t="t" r="r" b="b"/>
              <a:pathLst>
                <a:path w="12822" h="7178" extrusionOk="0">
                  <a:moveTo>
                    <a:pt x="9698" y="0"/>
                  </a:moveTo>
                  <a:lnTo>
                    <a:pt x="10159" y="1711"/>
                  </a:lnTo>
                  <a:cubicBezTo>
                    <a:pt x="10171" y="1756"/>
                    <a:pt x="10160" y="1804"/>
                    <a:pt x="10130" y="1839"/>
                  </a:cubicBezTo>
                  <a:lnTo>
                    <a:pt x="9145" y="3058"/>
                  </a:lnTo>
                  <a:cubicBezTo>
                    <a:pt x="9121" y="3087"/>
                    <a:pt x="9109" y="3124"/>
                    <a:pt x="9112" y="3160"/>
                  </a:cubicBezTo>
                  <a:lnTo>
                    <a:pt x="9239" y="4909"/>
                  </a:lnTo>
                  <a:cubicBezTo>
                    <a:pt x="9241" y="4945"/>
                    <a:pt x="9211" y="4971"/>
                    <a:pt x="9180" y="4971"/>
                  </a:cubicBezTo>
                  <a:cubicBezTo>
                    <a:pt x="9166" y="4971"/>
                    <a:pt x="9152" y="4966"/>
                    <a:pt x="9141" y="4954"/>
                  </a:cubicBezTo>
                  <a:lnTo>
                    <a:pt x="7013" y="2901"/>
                  </a:lnTo>
                  <a:lnTo>
                    <a:pt x="8321" y="1319"/>
                  </a:lnTo>
                  <a:lnTo>
                    <a:pt x="8333" y="1271"/>
                  </a:lnTo>
                  <a:lnTo>
                    <a:pt x="8161" y="265"/>
                  </a:lnTo>
                  <a:cubicBezTo>
                    <a:pt x="8157" y="236"/>
                    <a:pt x="8131" y="217"/>
                    <a:pt x="8102" y="217"/>
                  </a:cubicBezTo>
                  <a:cubicBezTo>
                    <a:pt x="8100" y="217"/>
                    <a:pt x="8097" y="217"/>
                    <a:pt x="8094" y="217"/>
                  </a:cubicBezTo>
                  <a:lnTo>
                    <a:pt x="0" y="1653"/>
                  </a:lnTo>
                  <a:lnTo>
                    <a:pt x="0" y="7032"/>
                  </a:lnTo>
                  <a:cubicBezTo>
                    <a:pt x="0" y="7113"/>
                    <a:pt x="64" y="7177"/>
                    <a:pt x="145" y="7177"/>
                  </a:cubicBezTo>
                  <a:lnTo>
                    <a:pt x="12677" y="7177"/>
                  </a:lnTo>
                  <a:cubicBezTo>
                    <a:pt x="12758" y="7177"/>
                    <a:pt x="12822" y="7113"/>
                    <a:pt x="12822" y="7032"/>
                  </a:cubicBezTo>
                  <a:lnTo>
                    <a:pt x="12822" y="555"/>
                  </a:lnTo>
                  <a:lnTo>
                    <a:pt x="969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9"/>
            <p:cNvSpPr/>
            <p:nvPr/>
          </p:nvSpPr>
          <p:spPr>
            <a:xfrm>
              <a:off x="7629928" y="1764749"/>
              <a:ext cx="84716" cy="36399"/>
            </a:xfrm>
            <a:custGeom>
              <a:avLst/>
              <a:gdLst/>
              <a:ahLst/>
              <a:cxnLst/>
              <a:rect l="l" t="t" r="r" b="b"/>
              <a:pathLst>
                <a:path w="3142" h="1350" extrusionOk="0">
                  <a:moveTo>
                    <a:pt x="1446" y="1"/>
                  </a:moveTo>
                  <a:lnTo>
                    <a:pt x="0" y="123"/>
                  </a:lnTo>
                  <a:lnTo>
                    <a:pt x="190" y="829"/>
                  </a:lnTo>
                  <a:lnTo>
                    <a:pt x="3142" y="1350"/>
                  </a:lnTo>
                  <a:lnTo>
                    <a:pt x="3142" y="678"/>
                  </a:lnTo>
                  <a:lnTo>
                    <a:pt x="144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9"/>
            <p:cNvSpPr/>
            <p:nvPr/>
          </p:nvSpPr>
          <p:spPr>
            <a:xfrm>
              <a:off x="7607872" y="1738272"/>
              <a:ext cx="106771" cy="44785"/>
            </a:xfrm>
            <a:custGeom>
              <a:avLst/>
              <a:gdLst/>
              <a:ahLst/>
              <a:cxnLst/>
              <a:rect l="l" t="t" r="r" b="b"/>
              <a:pathLst>
                <a:path w="3960" h="1661" extrusionOk="0">
                  <a:moveTo>
                    <a:pt x="588" y="0"/>
                  </a:moveTo>
                  <a:lnTo>
                    <a:pt x="518" y="18"/>
                  </a:lnTo>
                  <a:lnTo>
                    <a:pt x="44" y="404"/>
                  </a:lnTo>
                  <a:cubicBezTo>
                    <a:pt x="8" y="433"/>
                    <a:pt x="0" y="483"/>
                    <a:pt x="26" y="521"/>
                  </a:cubicBezTo>
                  <a:lnTo>
                    <a:pt x="346" y="995"/>
                  </a:lnTo>
                  <a:lnTo>
                    <a:pt x="404" y="1032"/>
                  </a:lnTo>
                  <a:lnTo>
                    <a:pt x="3960" y="1660"/>
                  </a:lnTo>
                  <a:lnTo>
                    <a:pt x="3960" y="669"/>
                  </a:lnTo>
                  <a:cubicBezTo>
                    <a:pt x="3960" y="625"/>
                    <a:pt x="3930" y="590"/>
                    <a:pt x="3888" y="582"/>
                  </a:cubicBezTo>
                  <a:lnTo>
                    <a:pt x="58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9"/>
            <p:cNvSpPr/>
            <p:nvPr/>
          </p:nvSpPr>
          <p:spPr>
            <a:xfrm>
              <a:off x="7359036" y="1748140"/>
              <a:ext cx="211116" cy="64548"/>
            </a:xfrm>
            <a:custGeom>
              <a:avLst/>
              <a:gdLst/>
              <a:ahLst/>
              <a:cxnLst/>
              <a:rect l="l" t="t" r="r" b="b"/>
              <a:pathLst>
                <a:path w="7830" h="2394" extrusionOk="0">
                  <a:moveTo>
                    <a:pt x="7546" y="0"/>
                  </a:moveTo>
                  <a:cubicBezTo>
                    <a:pt x="7543" y="0"/>
                    <a:pt x="7540" y="0"/>
                    <a:pt x="7537" y="1"/>
                  </a:cubicBezTo>
                  <a:lnTo>
                    <a:pt x="73" y="1317"/>
                  </a:lnTo>
                  <a:cubicBezTo>
                    <a:pt x="31" y="1324"/>
                    <a:pt x="1" y="1360"/>
                    <a:pt x="1" y="1403"/>
                  </a:cubicBezTo>
                  <a:lnTo>
                    <a:pt x="1" y="2393"/>
                  </a:lnTo>
                  <a:lnTo>
                    <a:pt x="4469" y="1948"/>
                  </a:lnTo>
                  <a:lnTo>
                    <a:pt x="7830" y="1013"/>
                  </a:lnTo>
                  <a:lnTo>
                    <a:pt x="7437" y="491"/>
                  </a:lnTo>
                  <a:cubicBezTo>
                    <a:pt x="7423" y="473"/>
                    <a:pt x="7420" y="449"/>
                    <a:pt x="7431" y="430"/>
                  </a:cubicBezTo>
                  <a:lnTo>
                    <a:pt x="7598" y="83"/>
                  </a:lnTo>
                  <a:cubicBezTo>
                    <a:pt x="7618" y="44"/>
                    <a:pt x="7588" y="0"/>
                    <a:pt x="75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9"/>
            <p:cNvSpPr/>
            <p:nvPr/>
          </p:nvSpPr>
          <p:spPr>
            <a:xfrm>
              <a:off x="7520595" y="1846310"/>
              <a:ext cx="41900" cy="88329"/>
            </a:xfrm>
            <a:custGeom>
              <a:avLst/>
              <a:gdLst/>
              <a:ahLst/>
              <a:cxnLst/>
              <a:rect l="l" t="t" r="r" b="b"/>
              <a:pathLst>
                <a:path w="1554" h="3276" extrusionOk="0">
                  <a:moveTo>
                    <a:pt x="1210" y="1"/>
                  </a:moveTo>
                  <a:lnTo>
                    <a:pt x="716" y="594"/>
                  </a:lnTo>
                  <a:cubicBezTo>
                    <a:pt x="600" y="733"/>
                    <a:pt x="577" y="929"/>
                    <a:pt x="658" y="1094"/>
                  </a:cubicBezTo>
                  <a:lnTo>
                    <a:pt x="1074" y="1939"/>
                  </a:lnTo>
                  <a:cubicBezTo>
                    <a:pt x="1078" y="1949"/>
                    <a:pt x="1077" y="1959"/>
                    <a:pt x="1069" y="1968"/>
                  </a:cubicBezTo>
                  <a:lnTo>
                    <a:pt x="136" y="2903"/>
                  </a:lnTo>
                  <a:cubicBezTo>
                    <a:pt x="0" y="3041"/>
                    <a:pt x="97" y="3275"/>
                    <a:pt x="292" y="3275"/>
                  </a:cubicBezTo>
                  <a:cubicBezTo>
                    <a:pt x="350" y="3275"/>
                    <a:pt x="405" y="3251"/>
                    <a:pt x="447" y="3211"/>
                  </a:cubicBezTo>
                  <a:lnTo>
                    <a:pt x="1379" y="2276"/>
                  </a:lnTo>
                  <a:cubicBezTo>
                    <a:pt x="1519" y="2136"/>
                    <a:pt x="1554" y="1924"/>
                    <a:pt x="1467" y="1746"/>
                  </a:cubicBezTo>
                  <a:lnTo>
                    <a:pt x="1050" y="901"/>
                  </a:lnTo>
                  <a:cubicBezTo>
                    <a:pt x="1045" y="892"/>
                    <a:pt x="1047" y="880"/>
                    <a:pt x="1053" y="872"/>
                  </a:cubicBezTo>
                  <a:lnTo>
                    <a:pt x="1525" y="304"/>
                  </a:lnTo>
                  <a:lnTo>
                    <a:pt x="121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9"/>
            <p:cNvSpPr/>
            <p:nvPr/>
          </p:nvSpPr>
          <p:spPr>
            <a:xfrm>
              <a:off x="7359036" y="1773943"/>
              <a:ext cx="224382" cy="57808"/>
            </a:xfrm>
            <a:custGeom>
              <a:avLst/>
              <a:gdLst/>
              <a:ahLst/>
              <a:cxnLst/>
              <a:rect l="l" t="t" r="r" b="b"/>
              <a:pathLst>
                <a:path w="8322" h="2144" extrusionOk="0">
                  <a:moveTo>
                    <a:pt x="8151" y="0"/>
                  </a:moveTo>
                  <a:cubicBezTo>
                    <a:pt x="8148" y="0"/>
                    <a:pt x="8145" y="0"/>
                    <a:pt x="8142" y="1"/>
                  </a:cubicBezTo>
                  <a:lnTo>
                    <a:pt x="1" y="1436"/>
                  </a:lnTo>
                  <a:lnTo>
                    <a:pt x="1" y="2143"/>
                  </a:lnTo>
                  <a:lnTo>
                    <a:pt x="928" y="1979"/>
                  </a:lnTo>
                  <a:lnTo>
                    <a:pt x="8275" y="687"/>
                  </a:lnTo>
                  <a:cubicBezTo>
                    <a:pt x="8279" y="686"/>
                    <a:pt x="8282" y="686"/>
                    <a:pt x="8286" y="686"/>
                  </a:cubicBezTo>
                  <a:cubicBezTo>
                    <a:pt x="8299" y="686"/>
                    <a:pt x="8311" y="691"/>
                    <a:pt x="8322" y="699"/>
                  </a:cubicBezTo>
                  <a:lnTo>
                    <a:pt x="8210" y="49"/>
                  </a:lnTo>
                  <a:cubicBezTo>
                    <a:pt x="8204" y="20"/>
                    <a:pt x="8179" y="0"/>
                    <a:pt x="81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4" name="Google Shape;1644;p9"/>
          <p:cNvGrpSpPr/>
          <p:nvPr/>
        </p:nvGrpSpPr>
        <p:grpSpPr>
          <a:xfrm>
            <a:off x="1917403" y="3157988"/>
            <a:ext cx="466919" cy="568072"/>
            <a:chOff x="6702957" y="2138476"/>
            <a:chExt cx="338029" cy="411259"/>
          </a:xfrm>
        </p:grpSpPr>
        <p:sp>
          <p:nvSpPr>
            <p:cNvPr id="1645" name="Google Shape;1645;p9"/>
            <p:cNvSpPr/>
            <p:nvPr/>
          </p:nvSpPr>
          <p:spPr>
            <a:xfrm>
              <a:off x="6713634" y="2431774"/>
              <a:ext cx="311902" cy="117961"/>
            </a:xfrm>
            <a:custGeom>
              <a:avLst/>
              <a:gdLst/>
              <a:ahLst/>
              <a:cxnLst/>
              <a:rect l="l" t="t" r="r" b="b"/>
              <a:pathLst>
                <a:path w="11568" h="4375" extrusionOk="0">
                  <a:moveTo>
                    <a:pt x="5814" y="0"/>
                  </a:moveTo>
                  <a:lnTo>
                    <a:pt x="3069" y="442"/>
                  </a:lnTo>
                  <a:lnTo>
                    <a:pt x="83" y="4123"/>
                  </a:lnTo>
                  <a:cubicBezTo>
                    <a:pt x="1" y="4223"/>
                    <a:pt x="74" y="4374"/>
                    <a:pt x="204" y="4374"/>
                  </a:cubicBezTo>
                  <a:lnTo>
                    <a:pt x="11366" y="4374"/>
                  </a:lnTo>
                  <a:cubicBezTo>
                    <a:pt x="11367" y="4374"/>
                    <a:pt x="11367" y="4374"/>
                    <a:pt x="11368" y="4374"/>
                  </a:cubicBezTo>
                  <a:cubicBezTo>
                    <a:pt x="11497" y="4374"/>
                    <a:pt x="11567" y="4223"/>
                    <a:pt x="11486" y="4123"/>
                  </a:cubicBezTo>
                  <a:lnTo>
                    <a:pt x="11487" y="4123"/>
                  </a:lnTo>
                  <a:lnTo>
                    <a:pt x="8613" y="578"/>
                  </a:lnTo>
                  <a:lnTo>
                    <a:pt x="581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9"/>
            <p:cNvSpPr/>
            <p:nvPr/>
          </p:nvSpPr>
          <p:spPr>
            <a:xfrm>
              <a:off x="6933513" y="2447331"/>
              <a:ext cx="92050" cy="102404"/>
            </a:xfrm>
            <a:custGeom>
              <a:avLst/>
              <a:gdLst/>
              <a:ahLst/>
              <a:cxnLst/>
              <a:rect l="l" t="t" r="r" b="b"/>
              <a:pathLst>
                <a:path w="3414" h="3798" extrusionOk="0">
                  <a:moveTo>
                    <a:pt x="458" y="1"/>
                  </a:moveTo>
                  <a:lnTo>
                    <a:pt x="1" y="537"/>
                  </a:lnTo>
                  <a:lnTo>
                    <a:pt x="2447" y="3556"/>
                  </a:lnTo>
                  <a:cubicBezTo>
                    <a:pt x="2526" y="3653"/>
                    <a:pt x="2457" y="3797"/>
                    <a:pt x="2332" y="3797"/>
                  </a:cubicBezTo>
                  <a:lnTo>
                    <a:pt x="3211" y="3797"/>
                  </a:lnTo>
                  <a:cubicBezTo>
                    <a:pt x="3212" y="3797"/>
                    <a:pt x="3212" y="3797"/>
                    <a:pt x="3213" y="3797"/>
                  </a:cubicBezTo>
                  <a:cubicBezTo>
                    <a:pt x="3343" y="3797"/>
                    <a:pt x="3414" y="3646"/>
                    <a:pt x="3332" y="3546"/>
                  </a:cubicBezTo>
                  <a:lnTo>
                    <a:pt x="458" y="1"/>
                  </a:lnTo>
                  <a:close/>
                </a:path>
              </a:pathLst>
            </a:custGeom>
            <a:solidFill>
              <a:srgbClr val="5C463F">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9"/>
            <p:cNvSpPr/>
            <p:nvPr/>
          </p:nvSpPr>
          <p:spPr>
            <a:xfrm>
              <a:off x="6796355" y="2396885"/>
              <a:ext cx="149534" cy="90675"/>
            </a:xfrm>
            <a:custGeom>
              <a:avLst/>
              <a:gdLst/>
              <a:ahLst/>
              <a:cxnLst/>
              <a:rect l="l" t="t" r="r" b="b"/>
              <a:pathLst>
                <a:path w="5546" h="3363" extrusionOk="0">
                  <a:moveTo>
                    <a:pt x="1590" y="0"/>
                  </a:moveTo>
                  <a:cubicBezTo>
                    <a:pt x="1486" y="0"/>
                    <a:pt x="1385" y="47"/>
                    <a:pt x="1317" y="131"/>
                  </a:cubicBezTo>
                  <a:lnTo>
                    <a:pt x="1" y="1752"/>
                  </a:lnTo>
                  <a:lnTo>
                    <a:pt x="375" y="2435"/>
                  </a:lnTo>
                  <a:cubicBezTo>
                    <a:pt x="393" y="2468"/>
                    <a:pt x="427" y="2486"/>
                    <a:pt x="461" y="2486"/>
                  </a:cubicBezTo>
                  <a:cubicBezTo>
                    <a:pt x="483" y="2486"/>
                    <a:pt x="506" y="2479"/>
                    <a:pt x="524" y="2464"/>
                  </a:cubicBezTo>
                  <a:lnTo>
                    <a:pt x="523" y="2464"/>
                  </a:lnTo>
                  <a:lnTo>
                    <a:pt x="1450" y="1704"/>
                  </a:lnTo>
                  <a:cubicBezTo>
                    <a:pt x="1477" y="1681"/>
                    <a:pt x="1510" y="1670"/>
                    <a:pt x="1543" y="1670"/>
                  </a:cubicBezTo>
                  <a:cubicBezTo>
                    <a:pt x="1588" y="1670"/>
                    <a:pt x="1632" y="1691"/>
                    <a:pt x="1661" y="1731"/>
                  </a:cubicBezTo>
                  <a:lnTo>
                    <a:pt x="2807" y="3303"/>
                  </a:lnTo>
                  <a:cubicBezTo>
                    <a:pt x="2837" y="3343"/>
                    <a:pt x="2882" y="3363"/>
                    <a:pt x="2927" y="3363"/>
                  </a:cubicBezTo>
                  <a:cubicBezTo>
                    <a:pt x="2975" y="3363"/>
                    <a:pt x="3022" y="3340"/>
                    <a:pt x="3051" y="3295"/>
                  </a:cubicBezTo>
                  <a:lnTo>
                    <a:pt x="3751" y="2184"/>
                  </a:lnTo>
                  <a:cubicBezTo>
                    <a:pt x="3779" y="2139"/>
                    <a:pt x="3827" y="2115"/>
                    <a:pt x="3875" y="2115"/>
                  </a:cubicBezTo>
                  <a:cubicBezTo>
                    <a:pt x="3909" y="2115"/>
                    <a:pt x="3944" y="2127"/>
                    <a:pt x="3972" y="2151"/>
                  </a:cubicBezTo>
                  <a:lnTo>
                    <a:pt x="4745" y="2833"/>
                  </a:lnTo>
                  <a:cubicBezTo>
                    <a:pt x="4764" y="2850"/>
                    <a:pt x="4788" y="2858"/>
                    <a:pt x="4811" y="2858"/>
                  </a:cubicBezTo>
                  <a:cubicBezTo>
                    <a:pt x="4841" y="2858"/>
                    <a:pt x="4872" y="2843"/>
                    <a:pt x="4892" y="2817"/>
                  </a:cubicBezTo>
                  <a:lnTo>
                    <a:pt x="5545" y="1888"/>
                  </a:lnTo>
                  <a:lnTo>
                    <a:pt x="4331" y="391"/>
                  </a:lnTo>
                  <a:cubicBezTo>
                    <a:pt x="4271" y="318"/>
                    <a:pt x="4184" y="279"/>
                    <a:pt x="4095" y="279"/>
                  </a:cubicBezTo>
                  <a:cubicBezTo>
                    <a:pt x="4031" y="279"/>
                    <a:pt x="3966" y="300"/>
                    <a:pt x="3911" y="342"/>
                  </a:cubicBezTo>
                  <a:lnTo>
                    <a:pt x="3613" y="572"/>
                  </a:lnTo>
                  <a:cubicBezTo>
                    <a:pt x="3546" y="625"/>
                    <a:pt x="3465" y="651"/>
                    <a:pt x="3382" y="651"/>
                  </a:cubicBezTo>
                  <a:cubicBezTo>
                    <a:pt x="3335" y="651"/>
                    <a:pt x="3288" y="643"/>
                    <a:pt x="3243" y="625"/>
                  </a:cubicBezTo>
                  <a:lnTo>
                    <a:pt x="1719" y="25"/>
                  </a:lnTo>
                  <a:cubicBezTo>
                    <a:pt x="1677" y="8"/>
                    <a:pt x="1633" y="0"/>
                    <a:pt x="15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9"/>
            <p:cNvSpPr/>
            <p:nvPr/>
          </p:nvSpPr>
          <p:spPr>
            <a:xfrm>
              <a:off x="6891344" y="2404407"/>
              <a:ext cx="54545" cy="59317"/>
            </a:xfrm>
            <a:custGeom>
              <a:avLst/>
              <a:gdLst/>
              <a:ahLst/>
              <a:cxnLst/>
              <a:rect l="l" t="t" r="r" b="b"/>
              <a:pathLst>
                <a:path w="2023" h="2200" extrusionOk="0">
                  <a:moveTo>
                    <a:pt x="572" y="1"/>
                  </a:moveTo>
                  <a:cubicBezTo>
                    <a:pt x="506" y="1"/>
                    <a:pt x="441" y="22"/>
                    <a:pt x="386" y="65"/>
                  </a:cubicBezTo>
                  <a:lnTo>
                    <a:pt x="90" y="293"/>
                  </a:lnTo>
                  <a:cubicBezTo>
                    <a:pt x="83" y="299"/>
                    <a:pt x="75" y="304"/>
                    <a:pt x="68" y="308"/>
                  </a:cubicBezTo>
                  <a:cubicBezTo>
                    <a:pt x="104" y="340"/>
                    <a:pt x="1" y="220"/>
                    <a:pt x="1606" y="2200"/>
                  </a:cubicBezTo>
                  <a:lnTo>
                    <a:pt x="2022" y="1611"/>
                  </a:lnTo>
                  <a:lnTo>
                    <a:pt x="807" y="114"/>
                  </a:lnTo>
                  <a:cubicBezTo>
                    <a:pt x="787" y="90"/>
                    <a:pt x="766" y="69"/>
                    <a:pt x="741" y="53"/>
                  </a:cubicBezTo>
                  <a:cubicBezTo>
                    <a:pt x="690" y="18"/>
                    <a:pt x="631" y="1"/>
                    <a:pt x="572" y="1"/>
                  </a:cubicBezTo>
                  <a:close/>
                </a:path>
              </a:pathLst>
            </a:custGeom>
            <a:solidFill>
              <a:srgbClr val="5C463F">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9"/>
            <p:cNvSpPr/>
            <p:nvPr/>
          </p:nvSpPr>
          <p:spPr>
            <a:xfrm>
              <a:off x="6781580" y="2138476"/>
              <a:ext cx="167491" cy="223573"/>
            </a:xfrm>
            <a:custGeom>
              <a:avLst/>
              <a:gdLst/>
              <a:ahLst/>
              <a:cxnLst/>
              <a:rect l="l" t="t" r="r" b="b"/>
              <a:pathLst>
                <a:path w="6212" h="8292" extrusionOk="0">
                  <a:moveTo>
                    <a:pt x="3491" y="1"/>
                  </a:moveTo>
                  <a:cubicBezTo>
                    <a:pt x="3148" y="1"/>
                    <a:pt x="2865" y="282"/>
                    <a:pt x="2822" y="645"/>
                  </a:cubicBezTo>
                  <a:cubicBezTo>
                    <a:pt x="2720" y="620"/>
                    <a:pt x="2617" y="608"/>
                    <a:pt x="2512" y="608"/>
                  </a:cubicBezTo>
                  <a:cubicBezTo>
                    <a:pt x="1802" y="608"/>
                    <a:pt x="1214" y="1183"/>
                    <a:pt x="1116" y="1934"/>
                  </a:cubicBezTo>
                  <a:cubicBezTo>
                    <a:pt x="446" y="2182"/>
                    <a:pt x="0" y="2967"/>
                    <a:pt x="203" y="3825"/>
                  </a:cubicBezTo>
                  <a:cubicBezTo>
                    <a:pt x="316" y="4302"/>
                    <a:pt x="654" y="4715"/>
                    <a:pt x="1116" y="4881"/>
                  </a:cubicBezTo>
                  <a:cubicBezTo>
                    <a:pt x="1260" y="4934"/>
                    <a:pt x="1412" y="4960"/>
                    <a:pt x="1565" y="4960"/>
                  </a:cubicBezTo>
                  <a:cubicBezTo>
                    <a:pt x="1656" y="4960"/>
                    <a:pt x="1747" y="4951"/>
                    <a:pt x="1836" y="4932"/>
                  </a:cubicBezTo>
                  <a:lnTo>
                    <a:pt x="1836" y="4932"/>
                  </a:lnTo>
                  <a:cubicBezTo>
                    <a:pt x="1836" y="4942"/>
                    <a:pt x="1835" y="4954"/>
                    <a:pt x="1835" y="4965"/>
                  </a:cubicBezTo>
                  <a:cubicBezTo>
                    <a:pt x="1835" y="5274"/>
                    <a:pt x="2062" y="5524"/>
                    <a:pt x="2343" y="5524"/>
                  </a:cubicBezTo>
                  <a:cubicBezTo>
                    <a:pt x="2424" y="5524"/>
                    <a:pt x="2503" y="5503"/>
                    <a:pt x="2575" y="5463"/>
                  </a:cubicBezTo>
                  <a:cubicBezTo>
                    <a:pt x="2580" y="5460"/>
                    <a:pt x="2585" y="5459"/>
                    <a:pt x="2590" y="5459"/>
                  </a:cubicBezTo>
                  <a:cubicBezTo>
                    <a:pt x="2608" y="5459"/>
                    <a:pt x="2625" y="5475"/>
                    <a:pt x="2624" y="5496"/>
                  </a:cubicBezTo>
                  <a:lnTo>
                    <a:pt x="2624" y="8205"/>
                  </a:lnTo>
                  <a:cubicBezTo>
                    <a:pt x="2624" y="8253"/>
                    <a:pt x="2663" y="8292"/>
                    <a:pt x="2711" y="8292"/>
                  </a:cubicBezTo>
                  <a:lnTo>
                    <a:pt x="3637" y="8292"/>
                  </a:lnTo>
                  <a:cubicBezTo>
                    <a:pt x="3684" y="8292"/>
                    <a:pt x="3723" y="8253"/>
                    <a:pt x="3723" y="8205"/>
                  </a:cubicBezTo>
                  <a:lnTo>
                    <a:pt x="3723" y="5982"/>
                  </a:lnTo>
                  <a:cubicBezTo>
                    <a:pt x="3721" y="5960"/>
                    <a:pt x="3738" y="5944"/>
                    <a:pt x="3756" y="5944"/>
                  </a:cubicBezTo>
                  <a:cubicBezTo>
                    <a:pt x="3764" y="5944"/>
                    <a:pt x="3772" y="5947"/>
                    <a:pt x="3779" y="5953"/>
                  </a:cubicBezTo>
                  <a:cubicBezTo>
                    <a:pt x="3868" y="6037"/>
                    <a:pt x="3986" y="6084"/>
                    <a:pt x="4108" y="6084"/>
                  </a:cubicBezTo>
                  <a:cubicBezTo>
                    <a:pt x="4125" y="6084"/>
                    <a:pt x="4142" y="6084"/>
                    <a:pt x="4158" y="6082"/>
                  </a:cubicBezTo>
                  <a:cubicBezTo>
                    <a:pt x="4368" y="6058"/>
                    <a:pt x="4546" y="5889"/>
                    <a:pt x="4598" y="5663"/>
                  </a:cubicBezTo>
                  <a:cubicBezTo>
                    <a:pt x="4619" y="5573"/>
                    <a:pt x="4619" y="5478"/>
                    <a:pt x="4598" y="5388"/>
                  </a:cubicBezTo>
                  <a:cubicBezTo>
                    <a:pt x="4590" y="5364"/>
                    <a:pt x="4608" y="5342"/>
                    <a:pt x="4632" y="5342"/>
                  </a:cubicBezTo>
                  <a:lnTo>
                    <a:pt x="4674" y="5342"/>
                  </a:lnTo>
                  <a:cubicBezTo>
                    <a:pt x="5215" y="5342"/>
                    <a:pt x="5655" y="4859"/>
                    <a:pt x="5655" y="4262"/>
                  </a:cubicBezTo>
                  <a:cubicBezTo>
                    <a:pt x="5655" y="3935"/>
                    <a:pt x="5525" y="3643"/>
                    <a:pt x="5316" y="3444"/>
                  </a:cubicBezTo>
                  <a:cubicBezTo>
                    <a:pt x="5280" y="3413"/>
                    <a:pt x="5290" y="3353"/>
                    <a:pt x="5337" y="3338"/>
                  </a:cubicBezTo>
                  <a:cubicBezTo>
                    <a:pt x="5848" y="3135"/>
                    <a:pt x="6211" y="2587"/>
                    <a:pt x="6193" y="1949"/>
                  </a:cubicBezTo>
                  <a:cubicBezTo>
                    <a:pt x="6174" y="1204"/>
                    <a:pt x="5624" y="593"/>
                    <a:pt x="4945" y="566"/>
                  </a:cubicBezTo>
                  <a:cubicBezTo>
                    <a:pt x="4928" y="565"/>
                    <a:pt x="4911" y="565"/>
                    <a:pt x="4894" y="565"/>
                  </a:cubicBezTo>
                  <a:cubicBezTo>
                    <a:pt x="4630" y="565"/>
                    <a:pt x="4375" y="651"/>
                    <a:pt x="4164" y="811"/>
                  </a:cubicBezTo>
                  <a:cubicBezTo>
                    <a:pt x="4166" y="790"/>
                    <a:pt x="4167" y="768"/>
                    <a:pt x="4167" y="745"/>
                  </a:cubicBezTo>
                  <a:cubicBezTo>
                    <a:pt x="4167" y="334"/>
                    <a:pt x="3865" y="1"/>
                    <a:pt x="349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9"/>
            <p:cNvSpPr/>
            <p:nvPr/>
          </p:nvSpPr>
          <p:spPr>
            <a:xfrm>
              <a:off x="6889484" y="2150879"/>
              <a:ext cx="70237" cy="148806"/>
            </a:xfrm>
            <a:custGeom>
              <a:avLst/>
              <a:gdLst/>
              <a:ahLst/>
              <a:cxnLst/>
              <a:rect l="l" t="t" r="r" b="b"/>
              <a:pathLst>
                <a:path w="2605" h="5519" extrusionOk="0">
                  <a:moveTo>
                    <a:pt x="1155" y="0"/>
                  </a:moveTo>
                  <a:cubicBezTo>
                    <a:pt x="1058" y="0"/>
                    <a:pt x="962" y="10"/>
                    <a:pt x="868" y="30"/>
                  </a:cubicBezTo>
                  <a:cubicBezTo>
                    <a:pt x="1504" y="160"/>
                    <a:pt x="1989" y="719"/>
                    <a:pt x="2009" y="1386"/>
                  </a:cubicBezTo>
                  <a:cubicBezTo>
                    <a:pt x="2027" y="1999"/>
                    <a:pt x="1652" y="2555"/>
                    <a:pt x="1076" y="2769"/>
                  </a:cubicBezTo>
                  <a:cubicBezTo>
                    <a:pt x="1027" y="2787"/>
                    <a:pt x="1013" y="2851"/>
                    <a:pt x="1052" y="2887"/>
                  </a:cubicBezTo>
                  <a:cubicBezTo>
                    <a:pt x="1390" y="3185"/>
                    <a:pt x="1507" y="3659"/>
                    <a:pt x="1348" y="4079"/>
                  </a:cubicBezTo>
                  <a:cubicBezTo>
                    <a:pt x="1190" y="4499"/>
                    <a:pt x="787" y="4777"/>
                    <a:pt x="337" y="4777"/>
                  </a:cubicBezTo>
                  <a:cubicBezTo>
                    <a:pt x="322" y="4777"/>
                    <a:pt x="307" y="4777"/>
                    <a:pt x="291" y="4775"/>
                  </a:cubicBezTo>
                  <a:cubicBezTo>
                    <a:pt x="267" y="4775"/>
                    <a:pt x="248" y="4798"/>
                    <a:pt x="254" y="4822"/>
                  </a:cubicBezTo>
                  <a:cubicBezTo>
                    <a:pt x="277" y="4913"/>
                    <a:pt x="277" y="5007"/>
                    <a:pt x="254" y="5098"/>
                  </a:cubicBezTo>
                  <a:cubicBezTo>
                    <a:pt x="216" y="5240"/>
                    <a:pt x="126" y="5362"/>
                    <a:pt x="1" y="5438"/>
                  </a:cubicBezTo>
                  <a:cubicBezTo>
                    <a:pt x="87" y="5490"/>
                    <a:pt x="186" y="5519"/>
                    <a:pt x="287" y="5519"/>
                  </a:cubicBezTo>
                  <a:cubicBezTo>
                    <a:pt x="307" y="5519"/>
                    <a:pt x="326" y="5518"/>
                    <a:pt x="346" y="5516"/>
                  </a:cubicBezTo>
                  <a:cubicBezTo>
                    <a:pt x="578" y="5490"/>
                    <a:pt x="771" y="5324"/>
                    <a:pt x="831" y="5098"/>
                  </a:cubicBezTo>
                  <a:cubicBezTo>
                    <a:pt x="853" y="5007"/>
                    <a:pt x="853" y="4913"/>
                    <a:pt x="831" y="4822"/>
                  </a:cubicBezTo>
                  <a:cubicBezTo>
                    <a:pt x="825" y="4798"/>
                    <a:pt x="843" y="4775"/>
                    <a:pt x="868" y="4775"/>
                  </a:cubicBezTo>
                  <a:cubicBezTo>
                    <a:pt x="883" y="4775"/>
                    <a:pt x="898" y="4777"/>
                    <a:pt x="914" y="4777"/>
                  </a:cubicBezTo>
                  <a:cubicBezTo>
                    <a:pt x="1363" y="4777"/>
                    <a:pt x="1765" y="4499"/>
                    <a:pt x="1924" y="4079"/>
                  </a:cubicBezTo>
                  <a:cubicBezTo>
                    <a:pt x="2084" y="3659"/>
                    <a:pt x="1966" y="3185"/>
                    <a:pt x="1629" y="2887"/>
                  </a:cubicBezTo>
                  <a:cubicBezTo>
                    <a:pt x="1589" y="2851"/>
                    <a:pt x="1602" y="2787"/>
                    <a:pt x="1652" y="2769"/>
                  </a:cubicBezTo>
                  <a:cubicBezTo>
                    <a:pt x="2227" y="2555"/>
                    <a:pt x="2604" y="1999"/>
                    <a:pt x="2585" y="1386"/>
                  </a:cubicBezTo>
                  <a:cubicBezTo>
                    <a:pt x="2564" y="640"/>
                    <a:pt x="1958" y="30"/>
                    <a:pt x="1212" y="1"/>
                  </a:cubicBezTo>
                  <a:cubicBezTo>
                    <a:pt x="1193" y="0"/>
                    <a:pt x="1174" y="0"/>
                    <a:pt x="1155" y="0"/>
                  </a:cubicBezTo>
                  <a:close/>
                </a:path>
              </a:pathLst>
            </a:custGeom>
            <a:solidFill>
              <a:srgbClr val="5C463F">
                <a:alpha val="4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9"/>
            <p:cNvSpPr/>
            <p:nvPr/>
          </p:nvSpPr>
          <p:spPr>
            <a:xfrm>
              <a:off x="6870879" y="2294238"/>
              <a:ext cx="20977" cy="67811"/>
            </a:xfrm>
            <a:custGeom>
              <a:avLst/>
              <a:gdLst/>
              <a:ahLst/>
              <a:cxnLst/>
              <a:rect l="l" t="t" r="r" b="b"/>
              <a:pathLst>
                <a:path w="778" h="2515" extrusionOk="0">
                  <a:moveTo>
                    <a:pt x="22" y="0"/>
                  </a:moveTo>
                  <a:cubicBezTo>
                    <a:pt x="6" y="0"/>
                    <a:pt x="1" y="15"/>
                    <a:pt x="45" y="37"/>
                  </a:cubicBezTo>
                  <a:lnTo>
                    <a:pt x="45" y="2515"/>
                  </a:lnTo>
                  <a:lnTo>
                    <a:pt x="465" y="2515"/>
                  </a:lnTo>
                  <a:cubicBezTo>
                    <a:pt x="516" y="2409"/>
                    <a:pt x="559" y="2368"/>
                    <a:pt x="778" y="2316"/>
                  </a:cubicBezTo>
                  <a:lnTo>
                    <a:pt x="778" y="118"/>
                  </a:lnTo>
                  <a:cubicBezTo>
                    <a:pt x="526" y="127"/>
                    <a:pt x="493" y="134"/>
                    <a:pt x="461" y="137"/>
                  </a:cubicBezTo>
                  <a:lnTo>
                    <a:pt x="459" y="137"/>
                  </a:lnTo>
                  <a:cubicBezTo>
                    <a:pt x="441" y="139"/>
                    <a:pt x="422" y="140"/>
                    <a:pt x="404" y="140"/>
                  </a:cubicBezTo>
                  <a:cubicBezTo>
                    <a:pt x="273" y="140"/>
                    <a:pt x="144" y="94"/>
                    <a:pt x="43" y="9"/>
                  </a:cubicBezTo>
                  <a:cubicBezTo>
                    <a:pt x="36" y="3"/>
                    <a:pt x="28" y="0"/>
                    <a:pt x="22" y="0"/>
                  </a:cubicBezTo>
                  <a:close/>
                </a:path>
              </a:pathLst>
            </a:custGeom>
            <a:solidFill>
              <a:srgbClr val="5C463F">
                <a:alpha val="4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9"/>
            <p:cNvSpPr/>
            <p:nvPr/>
          </p:nvSpPr>
          <p:spPr>
            <a:xfrm>
              <a:off x="6907953" y="2150825"/>
              <a:ext cx="12484" cy="2157"/>
            </a:xfrm>
            <a:custGeom>
              <a:avLst/>
              <a:gdLst/>
              <a:ahLst/>
              <a:cxnLst/>
              <a:rect l="l" t="t" r="r" b="b"/>
              <a:pathLst>
                <a:path w="463" h="80" extrusionOk="0">
                  <a:moveTo>
                    <a:pt x="463" y="0"/>
                  </a:moveTo>
                  <a:cubicBezTo>
                    <a:pt x="306" y="0"/>
                    <a:pt x="149" y="27"/>
                    <a:pt x="1" y="79"/>
                  </a:cubicBezTo>
                  <a:cubicBezTo>
                    <a:pt x="119" y="41"/>
                    <a:pt x="241" y="21"/>
                    <a:pt x="365" y="21"/>
                  </a:cubicBezTo>
                  <a:cubicBezTo>
                    <a:pt x="398" y="21"/>
                    <a:pt x="431" y="14"/>
                    <a:pt x="463" y="0"/>
                  </a:cubicBezTo>
                  <a:close/>
                </a:path>
              </a:pathLst>
            </a:custGeom>
            <a:solidFill>
              <a:srgbClr val="BED9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9"/>
            <p:cNvSpPr/>
            <p:nvPr/>
          </p:nvSpPr>
          <p:spPr>
            <a:xfrm>
              <a:off x="7000030" y="2299793"/>
              <a:ext cx="40956" cy="38017"/>
            </a:xfrm>
            <a:custGeom>
              <a:avLst/>
              <a:gdLst/>
              <a:ahLst/>
              <a:cxnLst/>
              <a:rect l="l" t="t" r="r" b="b"/>
              <a:pathLst>
                <a:path w="1519" h="1410" extrusionOk="0">
                  <a:moveTo>
                    <a:pt x="1277" y="1"/>
                  </a:moveTo>
                  <a:cubicBezTo>
                    <a:pt x="1260" y="1"/>
                    <a:pt x="1244" y="3"/>
                    <a:pt x="1227" y="8"/>
                  </a:cubicBezTo>
                  <a:lnTo>
                    <a:pt x="479" y="203"/>
                  </a:lnTo>
                  <a:cubicBezTo>
                    <a:pt x="418" y="220"/>
                    <a:pt x="369" y="265"/>
                    <a:pt x="346" y="325"/>
                  </a:cubicBezTo>
                  <a:lnTo>
                    <a:pt x="348" y="325"/>
                  </a:lnTo>
                  <a:lnTo>
                    <a:pt x="49" y="1148"/>
                  </a:lnTo>
                  <a:cubicBezTo>
                    <a:pt x="0" y="1280"/>
                    <a:pt x="101" y="1410"/>
                    <a:pt x="229" y="1410"/>
                  </a:cubicBezTo>
                  <a:cubicBezTo>
                    <a:pt x="248" y="1410"/>
                    <a:pt x="267" y="1407"/>
                    <a:pt x="286" y="1401"/>
                  </a:cubicBezTo>
                  <a:lnTo>
                    <a:pt x="1375" y="1075"/>
                  </a:lnTo>
                  <a:cubicBezTo>
                    <a:pt x="1462" y="1050"/>
                    <a:pt x="1518" y="967"/>
                    <a:pt x="1512" y="879"/>
                  </a:cubicBezTo>
                  <a:lnTo>
                    <a:pt x="1468" y="181"/>
                  </a:lnTo>
                  <a:cubicBezTo>
                    <a:pt x="1461" y="77"/>
                    <a:pt x="1375" y="1"/>
                    <a:pt x="12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9"/>
            <p:cNvSpPr/>
            <p:nvPr/>
          </p:nvSpPr>
          <p:spPr>
            <a:xfrm>
              <a:off x="6702957" y="2292836"/>
              <a:ext cx="49180" cy="29713"/>
            </a:xfrm>
            <a:custGeom>
              <a:avLst/>
              <a:gdLst/>
              <a:ahLst/>
              <a:cxnLst/>
              <a:rect l="l" t="t" r="r" b="b"/>
              <a:pathLst>
                <a:path w="1824" h="1102" extrusionOk="0">
                  <a:moveTo>
                    <a:pt x="229" y="1"/>
                  </a:moveTo>
                  <a:cubicBezTo>
                    <a:pt x="95" y="1"/>
                    <a:pt x="0" y="137"/>
                    <a:pt x="48" y="263"/>
                  </a:cubicBezTo>
                  <a:lnTo>
                    <a:pt x="293" y="931"/>
                  </a:lnTo>
                  <a:lnTo>
                    <a:pt x="295" y="932"/>
                  </a:lnTo>
                  <a:cubicBezTo>
                    <a:pt x="332" y="1033"/>
                    <a:pt x="427" y="1101"/>
                    <a:pt x="535" y="1101"/>
                  </a:cubicBezTo>
                  <a:cubicBezTo>
                    <a:pt x="536" y="1101"/>
                    <a:pt x="537" y="1101"/>
                    <a:pt x="539" y="1101"/>
                  </a:cubicBezTo>
                  <a:lnTo>
                    <a:pt x="1582" y="1101"/>
                  </a:lnTo>
                  <a:cubicBezTo>
                    <a:pt x="1730" y="1101"/>
                    <a:pt x="1823" y="944"/>
                    <a:pt x="1753" y="816"/>
                  </a:cubicBezTo>
                  <a:lnTo>
                    <a:pt x="1451" y="264"/>
                  </a:lnTo>
                  <a:cubicBezTo>
                    <a:pt x="1364" y="103"/>
                    <a:pt x="1195" y="1"/>
                    <a:pt x="10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9"/>
            <p:cNvSpPr/>
            <p:nvPr/>
          </p:nvSpPr>
          <p:spPr>
            <a:xfrm>
              <a:off x="6895388" y="2329721"/>
              <a:ext cx="81642" cy="53790"/>
            </a:xfrm>
            <a:custGeom>
              <a:avLst/>
              <a:gdLst/>
              <a:ahLst/>
              <a:cxnLst/>
              <a:rect l="l" t="t" r="r" b="b"/>
              <a:pathLst>
                <a:path w="3028" h="1995" extrusionOk="0">
                  <a:moveTo>
                    <a:pt x="2766" y="0"/>
                  </a:moveTo>
                  <a:cubicBezTo>
                    <a:pt x="2741" y="0"/>
                    <a:pt x="2715" y="4"/>
                    <a:pt x="2690" y="13"/>
                  </a:cubicBezTo>
                  <a:cubicBezTo>
                    <a:pt x="1736" y="349"/>
                    <a:pt x="869" y="889"/>
                    <a:pt x="148" y="1598"/>
                  </a:cubicBezTo>
                  <a:cubicBezTo>
                    <a:pt x="0" y="1743"/>
                    <a:pt x="103" y="1994"/>
                    <a:pt x="310" y="1994"/>
                  </a:cubicBezTo>
                  <a:lnTo>
                    <a:pt x="310" y="1994"/>
                  </a:lnTo>
                  <a:cubicBezTo>
                    <a:pt x="371" y="1994"/>
                    <a:pt x="429" y="1970"/>
                    <a:pt x="473" y="1928"/>
                  </a:cubicBezTo>
                  <a:cubicBezTo>
                    <a:pt x="1145" y="1269"/>
                    <a:pt x="1954" y="764"/>
                    <a:pt x="2843" y="451"/>
                  </a:cubicBezTo>
                  <a:cubicBezTo>
                    <a:pt x="2964" y="409"/>
                    <a:pt x="3028" y="276"/>
                    <a:pt x="2985" y="157"/>
                  </a:cubicBezTo>
                  <a:cubicBezTo>
                    <a:pt x="2951" y="61"/>
                    <a:pt x="2862" y="0"/>
                    <a:pt x="2766" y="0"/>
                  </a:cubicBezTo>
                  <a:close/>
                  <a:moveTo>
                    <a:pt x="310" y="1994"/>
                  </a:moveTo>
                  <a:cubicBezTo>
                    <a:pt x="310" y="1994"/>
                    <a:pt x="310" y="1994"/>
                    <a:pt x="310" y="1994"/>
                  </a:cubicBezTo>
                  <a:lnTo>
                    <a:pt x="311" y="1994"/>
                  </a:lnTo>
                  <a:cubicBezTo>
                    <a:pt x="311" y="1994"/>
                    <a:pt x="311" y="1994"/>
                    <a:pt x="310" y="199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9"/>
            <p:cNvSpPr/>
            <p:nvPr/>
          </p:nvSpPr>
          <p:spPr>
            <a:xfrm>
              <a:off x="6766615" y="2322252"/>
              <a:ext cx="61744" cy="42008"/>
            </a:xfrm>
            <a:custGeom>
              <a:avLst/>
              <a:gdLst/>
              <a:ahLst/>
              <a:cxnLst/>
              <a:rect l="l" t="t" r="r" b="b"/>
              <a:pathLst>
                <a:path w="2290" h="1558" extrusionOk="0">
                  <a:moveTo>
                    <a:pt x="260" y="1"/>
                  </a:moveTo>
                  <a:cubicBezTo>
                    <a:pt x="161" y="1"/>
                    <a:pt x="71" y="65"/>
                    <a:pt x="39" y="163"/>
                  </a:cubicBezTo>
                  <a:cubicBezTo>
                    <a:pt x="0" y="283"/>
                    <a:pt x="66" y="411"/>
                    <a:pt x="184" y="453"/>
                  </a:cubicBezTo>
                  <a:cubicBezTo>
                    <a:pt x="806" y="650"/>
                    <a:pt x="1367" y="1006"/>
                    <a:pt x="1811" y="1483"/>
                  </a:cubicBezTo>
                  <a:cubicBezTo>
                    <a:pt x="1856" y="1531"/>
                    <a:pt x="1917" y="1558"/>
                    <a:pt x="1982" y="1558"/>
                  </a:cubicBezTo>
                  <a:cubicBezTo>
                    <a:pt x="2185" y="1558"/>
                    <a:pt x="2290" y="1316"/>
                    <a:pt x="2152" y="1168"/>
                  </a:cubicBezTo>
                  <a:cubicBezTo>
                    <a:pt x="1653" y="631"/>
                    <a:pt x="1023" y="233"/>
                    <a:pt x="325" y="10"/>
                  </a:cubicBezTo>
                  <a:cubicBezTo>
                    <a:pt x="303" y="4"/>
                    <a:pt x="281" y="1"/>
                    <a:pt x="2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9"/>
            <p:cNvSpPr/>
            <p:nvPr/>
          </p:nvSpPr>
          <p:spPr>
            <a:xfrm>
              <a:off x="6928283" y="2282402"/>
              <a:ext cx="45378" cy="39689"/>
            </a:xfrm>
            <a:custGeom>
              <a:avLst/>
              <a:gdLst/>
              <a:ahLst/>
              <a:cxnLst/>
              <a:rect l="l" t="t" r="r" b="b"/>
              <a:pathLst>
                <a:path w="1683" h="1472" extrusionOk="0">
                  <a:moveTo>
                    <a:pt x="1417" y="0"/>
                  </a:moveTo>
                  <a:cubicBezTo>
                    <a:pt x="1385" y="0"/>
                    <a:pt x="1352" y="7"/>
                    <a:pt x="1321" y="22"/>
                  </a:cubicBezTo>
                  <a:cubicBezTo>
                    <a:pt x="811" y="256"/>
                    <a:pt x="383" y="639"/>
                    <a:pt x="93" y="1121"/>
                  </a:cubicBezTo>
                  <a:cubicBezTo>
                    <a:pt x="0" y="1275"/>
                    <a:pt x="111" y="1472"/>
                    <a:pt x="292" y="1472"/>
                  </a:cubicBezTo>
                  <a:cubicBezTo>
                    <a:pt x="373" y="1472"/>
                    <a:pt x="449" y="1429"/>
                    <a:pt x="491" y="1360"/>
                  </a:cubicBezTo>
                  <a:cubicBezTo>
                    <a:pt x="733" y="959"/>
                    <a:pt x="1089" y="639"/>
                    <a:pt x="1515" y="443"/>
                  </a:cubicBezTo>
                  <a:cubicBezTo>
                    <a:pt x="1632" y="389"/>
                    <a:pt x="1682" y="252"/>
                    <a:pt x="1629" y="135"/>
                  </a:cubicBezTo>
                  <a:cubicBezTo>
                    <a:pt x="1589" y="51"/>
                    <a:pt x="1505" y="0"/>
                    <a:pt x="14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8" name="Google Shape;1658;p9"/>
          <p:cNvGrpSpPr/>
          <p:nvPr/>
        </p:nvGrpSpPr>
        <p:grpSpPr>
          <a:xfrm>
            <a:off x="6549089" y="3192392"/>
            <a:ext cx="586603" cy="520818"/>
            <a:chOff x="4665428" y="4039818"/>
            <a:chExt cx="424767" cy="349730"/>
          </a:xfrm>
        </p:grpSpPr>
        <p:sp>
          <p:nvSpPr>
            <p:cNvPr id="1659" name="Google Shape;1659;p9"/>
            <p:cNvSpPr/>
            <p:nvPr/>
          </p:nvSpPr>
          <p:spPr>
            <a:xfrm>
              <a:off x="5007285" y="4183069"/>
              <a:ext cx="80861" cy="185071"/>
            </a:xfrm>
            <a:custGeom>
              <a:avLst/>
              <a:gdLst/>
              <a:ahLst/>
              <a:cxnLst/>
              <a:rect l="l" t="t" r="r" b="b"/>
              <a:pathLst>
                <a:path w="2999" h="6864" extrusionOk="0">
                  <a:moveTo>
                    <a:pt x="1635" y="0"/>
                  </a:moveTo>
                  <a:cubicBezTo>
                    <a:pt x="1506" y="0"/>
                    <a:pt x="1616" y="265"/>
                    <a:pt x="1616" y="265"/>
                  </a:cubicBezTo>
                  <a:lnTo>
                    <a:pt x="1616" y="1593"/>
                  </a:lnTo>
                  <a:lnTo>
                    <a:pt x="905" y="1316"/>
                  </a:lnTo>
                  <a:lnTo>
                    <a:pt x="475" y="162"/>
                  </a:lnTo>
                  <a:cubicBezTo>
                    <a:pt x="437" y="61"/>
                    <a:pt x="352" y="1"/>
                    <a:pt x="263" y="1"/>
                  </a:cubicBezTo>
                  <a:cubicBezTo>
                    <a:pt x="232" y="1"/>
                    <a:pt x="201" y="8"/>
                    <a:pt x="171" y="23"/>
                  </a:cubicBezTo>
                  <a:cubicBezTo>
                    <a:pt x="55" y="80"/>
                    <a:pt x="1" y="237"/>
                    <a:pt x="50" y="371"/>
                  </a:cubicBezTo>
                  <a:lnTo>
                    <a:pt x="488" y="1545"/>
                  </a:lnTo>
                  <a:cubicBezTo>
                    <a:pt x="524" y="1647"/>
                    <a:pt x="596" y="1732"/>
                    <a:pt x="690" y="1786"/>
                  </a:cubicBezTo>
                  <a:lnTo>
                    <a:pt x="1616" y="2182"/>
                  </a:lnTo>
                  <a:lnTo>
                    <a:pt x="1616" y="2910"/>
                  </a:lnTo>
                  <a:cubicBezTo>
                    <a:pt x="1403" y="2943"/>
                    <a:pt x="1394" y="2973"/>
                    <a:pt x="1379" y="3000"/>
                  </a:cubicBezTo>
                  <a:lnTo>
                    <a:pt x="600" y="4323"/>
                  </a:lnTo>
                  <a:cubicBezTo>
                    <a:pt x="533" y="4437"/>
                    <a:pt x="424" y="4710"/>
                    <a:pt x="424" y="4710"/>
                  </a:cubicBezTo>
                  <a:lnTo>
                    <a:pt x="424" y="6597"/>
                  </a:lnTo>
                  <a:cubicBezTo>
                    <a:pt x="424" y="6597"/>
                    <a:pt x="600" y="6864"/>
                    <a:pt x="727" y="6864"/>
                  </a:cubicBezTo>
                  <a:cubicBezTo>
                    <a:pt x="855" y="6864"/>
                    <a:pt x="822" y="6597"/>
                    <a:pt x="822" y="6597"/>
                  </a:cubicBezTo>
                  <a:lnTo>
                    <a:pt x="822" y="4710"/>
                  </a:lnTo>
                  <a:cubicBezTo>
                    <a:pt x="822" y="4710"/>
                    <a:pt x="967" y="4648"/>
                    <a:pt x="982" y="4621"/>
                  </a:cubicBezTo>
                  <a:lnTo>
                    <a:pt x="1335" y="4023"/>
                  </a:lnTo>
                  <a:lnTo>
                    <a:pt x="1916" y="4356"/>
                  </a:lnTo>
                  <a:cubicBezTo>
                    <a:pt x="1960" y="4381"/>
                    <a:pt x="2009" y="4395"/>
                    <a:pt x="2060" y="4395"/>
                  </a:cubicBezTo>
                  <a:cubicBezTo>
                    <a:pt x="2175" y="4395"/>
                    <a:pt x="2284" y="4325"/>
                    <a:pt x="2344" y="4202"/>
                  </a:cubicBezTo>
                  <a:lnTo>
                    <a:pt x="2937" y="2956"/>
                  </a:lnTo>
                  <a:cubicBezTo>
                    <a:pt x="2999" y="2828"/>
                    <a:pt x="2957" y="2666"/>
                    <a:pt x="2846" y="2596"/>
                  </a:cubicBezTo>
                  <a:lnTo>
                    <a:pt x="2848" y="2595"/>
                  </a:lnTo>
                  <a:cubicBezTo>
                    <a:pt x="2813" y="2573"/>
                    <a:pt x="2775" y="2562"/>
                    <a:pt x="2737" y="2562"/>
                  </a:cubicBezTo>
                  <a:cubicBezTo>
                    <a:pt x="2655" y="2562"/>
                    <a:pt x="2576" y="2612"/>
                    <a:pt x="2534" y="2699"/>
                  </a:cubicBezTo>
                  <a:lnTo>
                    <a:pt x="2004" y="3812"/>
                  </a:lnTo>
                  <a:lnTo>
                    <a:pt x="1596" y="3579"/>
                  </a:lnTo>
                  <a:lnTo>
                    <a:pt x="1762" y="3297"/>
                  </a:lnTo>
                  <a:cubicBezTo>
                    <a:pt x="1829" y="3184"/>
                    <a:pt x="2013" y="2910"/>
                    <a:pt x="2013" y="2910"/>
                  </a:cubicBezTo>
                  <a:lnTo>
                    <a:pt x="2013" y="265"/>
                  </a:lnTo>
                  <a:cubicBezTo>
                    <a:pt x="2013" y="265"/>
                    <a:pt x="1762" y="0"/>
                    <a:pt x="16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9"/>
            <p:cNvSpPr/>
            <p:nvPr/>
          </p:nvSpPr>
          <p:spPr>
            <a:xfrm>
              <a:off x="4687726" y="4304508"/>
              <a:ext cx="380198" cy="72691"/>
            </a:xfrm>
            <a:custGeom>
              <a:avLst/>
              <a:gdLst/>
              <a:ahLst/>
              <a:cxnLst/>
              <a:rect l="l" t="t" r="r" b="b"/>
              <a:pathLst>
                <a:path w="14101" h="2696" extrusionOk="0">
                  <a:moveTo>
                    <a:pt x="7050" y="0"/>
                  </a:moveTo>
                  <a:cubicBezTo>
                    <a:pt x="4389" y="0"/>
                    <a:pt x="1939" y="1008"/>
                    <a:pt x="0" y="2696"/>
                  </a:cubicBezTo>
                  <a:lnTo>
                    <a:pt x="14100" y="2696"/>
                  </a:lnTo>
                  <a:cubicBezTo>
                    <a:pt x="12161" y="1008"/>
                    <a:pt x="9712" y="0"/>
                    <a:pt x="70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9"/>
            <p:cNvSpPr/>
            <p:nvPr/>
          </p:nvSpPr>
          <p:spPr>
            <a:xfrm>
              <a:off x="4759931" y="4039818"/>
              <a:ext cx="256252" cy="337382"/>
            </a:xfrm>
            <a:custGeom>
              <a:avLst/>
              <a:gdLst/>
              <a:ahLst/>
              <a:cxnLst/>
              <a:rect l="l" t="t" r="r" b="b"/>
              <a:pathLst>
                <a:path w="9504" h="12513" extrusionOk="0">
                  <a:moveTo>
                    <a:pt x="3274" y="1"/>
                  </a:moveTo>
                  <a:cubicBezTo>
                    <a:pt x="3223" y="1"/>
                    <a:pt x="3195" y="72"/>
                    <a:pt x="3230" y="119"/>
                  </a:cubicBezTo>
                  <a:cubicBezTo>
                    <a:pt x="3605" y="645"/>
                    <a:pt x="3813" y="1323"/>
                    <a:pt x="3862" y="2001"/>
                  </a:cubicBezTo>
                  <a:cubicBezTo>
                    <a:pt x="3895" y="2465"/>
                    <a:pt x="3814" y="2993"/>
                    <a:pt x="3487" y="3262"/>
                  </a:cubicBezTo>
                  <a:cubicBezTo>
                    <a:pt x="3361" y="3363"/>
                    <a:pt x="3209" y="3413"/>
                    <a:pt x="3058" y="3413"/>
                  </a:cubicBezTo>
                  <a:cubicBezTo>
                    <a:pt x="2885" y="3413"/>
                    <a:pt x="2713" y="3348"/>
                    <a:pt x="2581" y="3220"/>
                  </a:cubicBezTo>
                  <a:cubicBezTo>
                    <a:pt x="2376" y="3020"/>
                    <a:pt x="2286" y="2685"/>
                    <a:pt x="2340" y="2384"/>
                  </a:cubicBezTo>
                  <a:cubicBezTo>
                    <a:pt x="2349" y="2335"/>
                    <a:pt x="2316" y="2294"/>
                    <a:pt x="2279" y="2294"/>
                  </a:cubicBezTo>
                  <a:cubicBezTo>
                    <a:pt x="2268" y="2294"/>
                    <a:pt x="2257" y="2298"/>
                    <a:pt x="2246" y="2307"/>
                  </a:cubicBezTo>
                  <a:cubicBezTo>
                    <a:pt x="1035" y="3275"/>
                    <a:pt x="0" y="6520"/>
                    <a:pt x="843" y="9276"/>
                  </a:cubicBezTo>
                  <a:cubicBezTo>
                    <a:pt x="951" y="9627"/>
                    <a:pt x="1089" y="9967"/>
                    <a:pt x="1257" y="10293"/>
                  </a:cubicBezTo>
                  <a:cubicBezTo>
                    <a:pt x="1914" y="10086"/>
                    <a:pt x="2590" y="9946"/>
                    <a:pt x="3275" y="9874"/>
                  </a:cubicBezTo>
                  <a:lnTo>
                    <a:pt x="3575" y="12513"/>
                  </a:lnTo>
                  <a:lnTo>
                    <a:pt x="7732" y="12513"/>
                  </a:lnTo>
                  <a:cubicBezTo>
                    <a:pt x="8101" y="12052"/>
                    <a:pt x="8468" y="11447"/>
                    <a:pt x="8741" y="10774"/>
                  </a:cubicBezTo>
                  <a:cubicBezTo>
                    <a:pt x="9368" y="9228"/>
                    <a:pt x="9504" y="7320"/>
                    <a:pt x="8068" y="5982"/>
                  </a:cubicBezTo>
                  <a:cubicBezTo>
                    <a:pt x="8057" y="5971"/>
                    <a:pt x="8043" y="5967"/>
                    <a:pt x="8030" y="5967"/>
                  </a:cubicBezTo>
                  <a:cubicBezTo>
                    <a:pt x="7994" y="5967"/>
                    <a:pt x="7960" y="5999"/>
                    <a:pt x="7965" y="6043"/>
                  </a:cubicBezTo>
                  <a:cubicBezTo>
                    <a:pt x="8010" y="6448"/>
                    <a:pt x="7895" y="6791"/>
                    <a:pt x="7703" y="6952"/>
                  </a:cubicBezTo>
                  <a:cubicBezTo>
                    <a:pt x="7586" y="7050"/>
                    <a:pt x="7456" y="7093"/>
                    <a:pt x="7326" y="7093"/>
                  </a:cubicBezTo>
                  <a:cubicBezTo>
                    <a:pt x="7061" y="7093"/>
                    <a:pt x="6794" y="6915"/>
                    <a:pt x="6627" y="6658"/>
                  </a:cubicBezTo>
                  <a:cubicBezTo>
                    <a:pt x="6181" y="5968"/>
                    <a:pt x="6438" y="5074"/>
                    <a:pt x="6477" y="4300"/>
                  </a:cubicBezTo>
                  <a:cubicBezTo>
                    <a:pt x="6534" y="3231"/>
                    <a:pt x="6204" y="2142"/>
                    <a:pt x="5583" y="1344"/>
                  </a:cubicBezTo>
                  <a:cubicBezTo>
                    <a:pt x="4997" y="587"/>
                    <a:pt x="4157" y="100"/>
                    <a:pt x="3281" y="1"/>
                  </a:cubicBezTo>
                  <a:cubicBezTo>
                    <a:pt x="3278" y="1"/>
                    <a:pt x="3276" y="1"/>
                    <a:pt x="32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9"/>
            <p:cNvSpPr/>
            <p:nvPr/>
          </p:nvSpPr>
          <p:spPr>
            <a:xfrm>
              <a:off x="4846023" y="4044779"/>
              <a:ext cx="93856" cy="191218"/>
            </a:xfrm>
            <a:custGeom>
              <a:avLst/>
              <a:gdLst/>
              <a:ahLst/>
              <a:cxnLst/>
              <a:rect l="l" t="t" r="r" b="b"/>
              <a:pathLst>
                <a:path w="3481" h="7092" extrusionOk="0">
                  <a:moveTo>
                    <a:pt x="80" y="0"/>
                  </a:moveTo>
                  <a:cubicBezTo>
                    <a:pt x="30" y="0"/>
                    <a:pt x="1" y="69"/>
                    <a:pt x="34" y="116"/>
                  </a:cubicBezTo>
                  <a:cubicBezTo>
                    <a:pt x="104" y="215"/>
                    <a:pt x="167" y="316"/>
                    <a:pt x="225" y="422"/>
                  </a:cubicBezTo>
                  <a:cubicBezTo>
                    <a:pt x="621" y="660"/>
                    <a:pt x="970" y="973"/>
                    <a:pt x="1248" y="1342"/>
                  </a:cubicBezTo>
                  <a:cubicBezTo>
                    <a:pt x="1853" y="2140"/>
                    <a:pt x="2175" y="3229"/>
                    <a:pt x="2121" y="4298"/>
                  </a:cubicBezTo>
                  <a:cubicBezTo>
                    <a:pt x="2081" y="5073"/>
                    <a:pt x="1829" y="5968"/>
                    <a:pt x="2266" y="6658"/>
                  </a:cubicBezTo>
                  <a:cubicBezTo>
                    <a:pt x="2429" y="6914"/>
                    <a:pt x="2689" y="7091"/>
                    <a:pt x="2948" y="7091"/>
                  </a:cubicBezTo>
                  <a:cubicBezTo>
                    <a:pt x="3075" y="7091"/>
                    <a:pt x="3202" y="7048"/>
                    <a:pt x="3317" y="6951"/>
                  </a:cubicBezTo>
                  <a:cubicBezTo>
                    <a:pt x="3386" y="6888"/>
                    <a:pt x="3443" y="6810"/>
                    <a:pt x="3480" y="6723"/>
                  </a:cubicBezTo>
                  <a:cubicBezTo>
                    <a:pt x="3464" y="6702"/>
                    <a:pt x="3447" y="6680"/>
                    <a:pt x="3432" y="6658"/>
                  </a:cubicBezTo>
                  <a:cubicBezTo>
                    <a:pt x="2987" y="5968"/>
                    <a:pt x="3244" y="5073"/>
                    <a:pt x="3283" y="4298"/>
                  </a:cubicBezTo>
                  <a:cubicBezTo>
                    <a:pt x="3340" y="3229"/>
                    <a:pt x="3009" y="2140"/>
                    <a:pt x="2389" y="1342"/>
                  </a:cubicBezTo>
                  <a:cubicBezTo>
                    <a:pt x="1803" y="587"/>
                    <a:pt x="962" y="99"/>
                    <a:pt x="86" y="1"/>
                  </a:cubicBezTo>
                  <a:cubicBezTo>
                    <a:pt x="84" y="1"/>
                    <a:pt x="82" y="0"/>
                    <a:pt x="80"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9"/>
            <p:cNvSpPr/>
            <p:nvPr/>
          </p:nvSpPr>
          <p:spPr>
            <a:xfrm>
              <a:off x="4936266" y="4200622"/>
              <a:ext cx="79971" cy="176577"/>
            </a:xfrm>
            <a:custGeom>
              <a:avLst/>
              <a:gdLst/>
              <a:ahLst/>
              <a:cxnLst/>
              <a:rect l="l" t="t" r="r" b="b"/>
              <a:pathLst>
                <a:path w="2966" h="6549" extrusionOk="0">
                  <a:moveTo>
                    <a:pt x="1485" y="0"/>
                  </a:moveTo>
                  <a:cubicBezTo>
                    <a:pt x="1451" y="0"/>
                    <a:pt x="1419" y="34"/>
                    <a:pt x="1424" y="81"/>
                  </a:cubicBezTo>
                  <a:cubicBezTo>
                    <a:pt x="1468" y="484"/>
                    <a:pt x="1353" y="828"/>
                    <a:pt x="1162" y="988"/>
                  </a:cubicBezTo>
                  <a:cubicBezTo>
                    <a:pt x="1135" y="1011"/>
                    <a:pt x="1107" y="1032"/>
                    <a:pt x="1077" y="1048"/>
                  </a:cubicBezTo>
                  <a:cubicBezTo>
                    <a:pt x="1640" y="2237"/>
                    <a:pt x="1454" y="3629"/>
                    <a:pt x="986" y="4812"/>
                  </a:cubicBezTo>
                  <a:cubicBezTo>
                    <a:pt x="718" y="5484"/>
                    <a:pt x="361" y="6090"/>
                    <a:pt x="0" y="6549"/>
                  </a:cubicBezTo>
                  <a:lnTo>
                    <a:pt x="1192" y="6549"/>
                  </a:lnTo>
                  <a:cubicBezTo>
                    <a:pt x="1563" y="6090"/>
                    <a:pt x="1929" y="5484"/>
                    <a:pt x="2201" y="4812"/>
                  </a:cubicBezTo>
                  <a:cubicBezTo>
                    <a:pt x="2829" y="3264"/>
                    <a:pt x="2965" y="1355"/>
                    <a:pt x="1525" y="16"/>
                  </a:cubicBezTo>
                  <a:lnTo>
                    <a:pt x="1524" y="16"/>
                  </a:lnTo>
                  <a:cubicBezTo>
                    <a:pt x="1512" y="5"/>
                    <a:pt x="1498" y="0"/>
                    <a:pt x="1485"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9"/>
            <p:cNvSpPr/>
            <p:nvPr/>
          </p:nvSpPr>
          <p:spPr>
            <a:xfrm>
              <a:off x="4812239" y="4267812"/>
              <a:ext cx="110304" cy="109387"/>
            </a:xfrm>
            <a:custGeom>
              <a:avLst/>
              <a:gdLst/>
              <a:ahLst/>
              <a:cxnLst/>
              <a:rect l="l" t="t" r="r" b="b"/>
              <a:pathLst>
                <a:path w="4091" h="4057" extrusionOk="0">
                  <a:moveTo>
                    <a:pt x="1283" y="0"/>
                  </a:moveTo>
                  <a:cubicBezTo>
                    <a:pt x="1255" y="0"/>
                    <a:pt x="1227" y="9"/>
                    <a:pt x="1203" y="27"/>
                  </a:cubicBezTo>
                  <a:cubicBezTo>
                    <a:pt x="488" y="540"/>
                    <a:pt x="2" y="1560"/>
                    <a:pt x="2" y="2735"/>
                  </a:cubicBezTo>
                  <a:cubicBezTo>
                    <a:pt x="1" y="3185"/>
                    <a:pt x="76" y="3632"/>
                    <a:pt x="224" y="4057"/>
                  </a:cubicBezTo>
                  <a:lnTo>
                    <a:pt x="3009" y="4057"/>
                  </a:lnTo>
                  <a:cubicBezTo>
                    <a:pt x="3923" y="2945"/>
                    <a:pt x="4090" y="1775"/>
                    <a:pt x="3256" y="519"/>
                  </a:cubicBezTo>
                  <a:cubicBezTo>
                    <a:pt x="3231" y="481"/>
                    <a:pt x="3194" y="463"/>
                    <a:pt x="3158" y="463"/>
                  </a:cubicBezTo>
                  <a:cubicBezTo>
                    <a:pt x="3108" y="463"/>
                    <a:pt x="3059" y="497"/>
                    <a:pt x="3039" y="558"/>
                  </a:cubicBezTo>
                  <a:cubicBezTo>
                    <a:pt x="2917" y="933"/>
                    <a:pt x="2743" y="1342"/>
                    <a:pt x="2519" y="1666"/>
                  </a:cubicBezTo>
                  <a:cubicBezTo>
                    <a:pt x="2507" y="1683"/>
                    <a:pt x="2491" y="1691"/>
                    <a:pt x="2474" y="1691"/>
                  </a:cubicBezTo>
                  <a:cubicBezTo>
                    <a:pt x="2449" y="1691"/>
                    <a:pt x="2423" y="1672"/>
                    <a:pt x="2414" y="1639"/>
                  </a:cubicBezTo>
                  <a:cubicBezTo>
                    <a:pt x="2218" y="944"/>
                    <a:pt x="1843" y="371"/>
                    <a:pt x="1363" y="27"/>
                  </a:cubicBezTo>
                  <a:cubicBezTo>
                    <a:pt x="1339" y="9"/>
                    <a:pt x="1311" y="0"/>
                    <a:pt x="12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9"/>
            <p:cNvSpPr/>
            <p:nvPr/>
          </p:nvSpPr>
          <p:spPr>
            <a:xfrm>
              <a:off x="4841843" y="4272693"/>
              <a:ext cx="38287" cy="50986"/>
            </a:xfrm>
            <a:custGeom>
              <a:avLst/>
              <a:gdLst/>
              <a:ahLst/>
              <a:cxnLst/>
              <a:rect l="l" t="t" r="r" b="b"/>
              <a:pathLst>
                <a:path w="1420" h="1891" extrusionOk="0">
                  <a:moveTo>
                    <a:pt x="185" y="0"/>
                  </a:moveTo>
                  <a:cubicBezTo>
                    <a:pt x="157" y="0"/>
                    <a:pt x="129" y="9"/>
                    <a:pt x="105" y="27"/>
                  </a:cubicBezTo>
                  <a:cubicBezTo>
                    <a:pt x="69" y="53"/>
                    <a:pt x="35" y="80"/>
                    <a:pt x="0" y="106"/>
                  </a:cubicBezTo>
                  <a:cubicBezTo>
                    <a:pt x="456" y="480"/>
                    <a:pt x="1020" y="1195"/>
                    <a:pt x="1199" y="1841"/>
                  </a:cubicBezTo>
                  <a:cubicBezTo>
                    <a:pt x="1208" y="1873"/>
                    <a:pt x="1232" y="1890"/>
                    <a:pt x="1257" y="1890"/>
                  </a:cubicBezTo>
                  <a:cubicBezTo>
                    <a:pt x="1273" y="1890"/>
                    <a:pt x="1291" y="1882"/>
                    <a:pt x="1304" y="1865"/>
                  </a:cubicBezTo>
                  <a:cubicBezTo>
                    <a:pt x="1351" y="1804"/>
                    <a:pt x="1389" y="1738"/>
                    <a:pt x="1419" y="1668"/>
                  </a:cubicBezTo>
                  <a:lnTo>
                    <a:pt x="1419" y="1668"/>
                  </a:lnTo>
                  <a:cubicBezTo>
                    <a:pt x="1407" y="1682"/>
                    <a:pt x="1391" y="1689"/>
                    <a:pt x="1375" y="1689"/>
                  </a:cubicBezTo>
                  <a:cubicBezTo>
                    <a:pt x="1350" y="1689"/>
                    <a:pt x="1325" y="1672"/>
                    <a:pt x="1316" y="1641"/>
                  </a:cubicBezTo>
                  <a:cubicBezTo>
                    <a:pt x="1122" y="945"/>
                    <a:pt x="745" y="371"/>
                    <a:pt x="265" y="27"/>
                  </a:cubicBezTo>
                  <a:cubicBezTo>
                    <a:pt x="241" y="9"/>
                    <a:pt x="213" y="0"/>
                    <a:pt x="1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9"/>
            <p:cNvSpPr/>
            <p:nvPr/>
          </p:nvSpPr>
          <p:spPr>
            <a:xfrm>
              <a:off x="4876841" y="4280269"/>
              <a:ext cx="45701" cy="96930"/>
            </a:xfrm>
            <a:custGeom>
              <a:avLst/>
              <a:gdLst/>
              <a:ahLst/>
              <a:cxnLst/>
              <a:rect l="l" t="t" r="r" b="b"/>
              <a:pathLst>
                <a:path w="1695" h="3595" extrusionOk="0">
                  <a:moveTo>
                    <a:pt x="762" y="0"/>
                  </a:moveTo>
                  <a:cubicBezTo>
                    <a:pt x="712" y="0"/>
                    <a:pt x="663" y="34"/>
                    <a:pt x="643" y="96"/>
                  </a:cubicBezTo>
                  <a:cubicBezTo>
                    <a:pt x="600" y="229"/>
                    <a:pt x="549" y="365"/>
                    <a:pt x="494" y="501"/>
                  </a:cubicBezTo>
                  <a:cubicBezTo>
                    <a:pt x="1011" y="1590"/>
                    <a:pt x="791" y="2614"/>
                    <a:pt x="0" y="3595"/>
                  </a:cubicBezTo>
                  <a:lnTo>
                    <a:pt x="613" y="3595"/>
                  </a:lnTo>
                  <a:cubicBezTo>
                    <a:pt x="1527" y="2481"/>
                    <a:pt x="1694" y="1312"/>
                    <a:pt x="860" y="57"/>
                  </a:cubicBezTo>
                  <a:cubicBezTo>
                    <a:pt x="835" y="19"/>
                    <a:pt x="798" y="0"/>
                    <a:pt x="7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9"/>
            <p:cNvSpPr/>
            <p:nvPr/>
          </p:nvSpPr>
          <p:spPr>
            <a:xfrm>
              <a:off x="4748391" y="4282938"/>
              <a:ext cx="13400" cy="78919"/>
            </a:xfrm>
            <a:custGeom>
              <a:avLst/>
              <a:gdLst/>
              <a:ahLst/>
              <a:cxnLst/>
              <a:rect l="l" t="t" r="r" b="b"/>
              <a:pathLst>
                <a:path w="497" h="2927" extrusionOk="0">
                  <a:moveTo>
                    <a:pt x="231" y="0"/>
                  </a:moveTo>
                  <a:cubicBezTo>
                    <a:pt x="104" y="0"/>
                    <a:pt x="0" y="118"/>
                    <a:pt x="101" y="265"/>
                  </a:cubicBezTo>
                  <a:lnTo>
                    <a:pt x="101" y="2660"/>
                  </a:lnTo>
                  <a:cubicBezTo>
                    <a:pt x="0" y="2807"/>
                    <a:pt x="104" y="2926"/>
                    <a:pt x="231" y="2926"/>
                  </a:cubicBezTo>
                  <a:cubicBezTo>
                    <a:pt x="358" y="2926"/>
                    <a:pt x="462" y="2807"/>
                    <a:pt x="497" y="2660"/>
                  </a:cubicBezTo>
                  <a:lnTo>
                    <a:pt x="497" y="265"/>
                  </a:lnTo>
                  <a:cubicBezTo>
                    <a:pt x="462" y="118"/>
                    <a:pt x="358" y="0"/>
                    <a:pt x="231" y="0"/>
                  </a:cubicBezTo>
                  <a:close/>
                </a:path>
              </a:pathLst>
            </a:custGeom>
            <a:solidFill>
              <a:srgbClr val="BE694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9"/>
            <p:cNvSpPr/>
            <p:nvPr/>
          </p:nvSpPr>
          <p:spPr>
            <a:xfrm>
              <a:off x="4710779" y="4156970"/>
              <a:ext cx="87655" cy="146379"/>
            </a:xfrm>
            <a:custGeom>
              <a:avLst/>
              <a:gdLst/>
              <a:ahLst/>
              <a:cxnLst/>
              <a:rect l="l" t="t" r="r" b="b"/>
              <a:pathLst>
                <a:path w="3251" h="5429" extrusionOk="0">
                  <a:moveTo>
                    <a:pt x="1625" y="0"/>
                  </a:moveTo>
                  <a:cubicBezTo>
                    <a:pt x="1496" y="0"/>
                    <a:pt x="1367" y="86"/>
                    <a:pt x="1321" y="258"/>
                  </a:cubicBezTo>
                  <a:lnTo>
                    <a:pt x="1322" y="258"/>
                  </a:lnTo>
                  <a:lnTo>
                    <a:pt x="56" y="5007"/>
                  </a:lnTo>
                  <a:cubicBezTo>
                    <a:pt x="0" y="5216"/>
                    <a:pt x="136" y="5429"/>
                    <a:pt x="326" y="5429"/>
                  </a:cubicBezTo>
                  <a:lnTo>
                    <a:pt x="2923" y="5429"/>
                  </a:lnTo>
                  <a:cubicBezTo>
                    <a:pt x="3115" y="5429"/>
                    <a:pt x="3251" y="5216"/>
                    <a:pt x="3194" y="5007"/>
                  </a:cubicBezTo>
                  <a:lnTo>
                    <a:pt x="1929" y="258"/>
                  </a:lnTo>
                  <a:cubicBezTo>
                    <a:pt x="1883" y="86"/>
                    <a:pt x="1754" y="0"/>
                    <a:pt x="162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9"/>
            <p:cNvSpPr/>
            <p:nvPr/>
          </p:nvSpPr>
          <p:spPr>
            <a:xfrm>
              <a:off x="4745533" y="4156970"/>
              <a:ext cx="52954" cy="146379"/>
            </a:xfrm>
            <a:custGeom>
              <a:avLst/>
              <a:gdLst/>
              <a:ahLst/>
              <a:cxnLst/>
              <a:rect l="l" t="t" r="r" b="b"/>
              <a:pathLst>
                <a:path w="1964" h="5429" extrusionOk="0">
                  <a:moveTo>
                    <a:pt x="337" y="0"/>
                  </a:moveTo>
                  <a:cubicBezTo>
                    <a:pt x="208" y="0"/>
                    <a:pt x="79" y="86"/>
                    <a:pt x="33" y="258"/>
                  </a:cubicBezTo>
                  <a:lnTo>
                    <a:pt x="0" y="384"/>
                  </a:lnTo>
                  <a:lnTo>
                    <a:pt x="1234" y="5007"/>
                  </a:lnTo>
                  <a:cubicBezTo>
                    <a:pt x="1289" y="5216"/>
                    <a:pt x="1153" y="5429"/>
                    <a:pt x="963" y="5429"/>
                  </a:cubicBezTo>
                  <a:lnTo>
                    <a:pt x="1637" y="5429"/>
                  </a:lnTo>
                  <a:cubicBezTo>
                    <a:pt x="1827" y="5429"/>
                    <a:pt x="1963" y="5216"/>
                    <a:pt x="1907" y="5007"/>
                  </a:cubicBezTo>
                  <a:lnTo>
                    <a:pt x="640" y="258"/>
                  </a:lnTo>
                  <a:cubicBezTo>
                    <a:pt x="595" y="86"/>
                    <a:pt x="466" y="0"/>
                    <a:pt x="337"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9"/>
            <p:cNvSpPr/>
            <p:nvPr/>
          </p:nvSpPr>
          <p:spPr>
            <a:xfrm>
              <a:off x="4665428" y="4376444"/>
              <a:ext cx="424767" cy="13104"/>
            </a:xfrm>
            <a:custGeom>
              <a:avLst/>
              <a:gdLst/>
              <a:ahLst/>
              <a:cxnLst/>
              <a:rect l="l" t="t" r="r" b="b"/>
              <a:pathLst>
                <a:path w="15754" h="486" extrusionOk="0">
                  <a:moveTo>
                    <a:pt x="148" y="0"/>
                  </a:moveTo>
                  <a:cubicBezTo>
                    <a:pt x="61" y="0"/>
                    <a:pt x="0" y="96"/>
                    <a:pt x="0" y="209"/>
                  </a:cubicBezTo>
                  <a:cubicBezTo>
                    <a:pt x="0" y="355"/>
                    <a:pt x="103" y="475"/>
                    <a:pt x="232" y="486"/>
                  </a:cubicBezTo>
                  <a:lnTo>
                    <a:pt x="15524" y="486"/>
                  </a:lnTo>
                  <a:lnTo>
                    <a:pt x="15524" y="475"/>
                  </a:lnTo>
                  <a:cubicBezTo>
                    <a:pt x="15651" y="475"/>
                    <a:pt x="15754" y="355"/>
                    <a:pt x="15754" y="209"/>
                  </a:cubicBezTo>
                  <a:cubicBezTo>
                    <a:pt x="15754" y="96"/>
                    <a:pt x="15693" y="0"/>
                    <a:pt x="15607" y="0"/>
                  </a:cubicBezTo>
                  <a:cubicBezTo>
                    <a:pt x="15581" y="0"/>
                    <a:pt x="15553" y="9"/>
                    <a:pt x="15524" y="28"/>
                  </a:cubicBezTo>
                  <a:lnTo>
                    <a:pt x="232" y="28"/>
                  </a:lnTo>
                  <a:cubicBezTo>
                    <a:pt x="202" y="9"/>
                    <a:pt x="174" y="0"/>
                    <a:pt x="1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1" name="Google Shape;1671;p9"/>
          <p:cNvGrpSpPr/>
          <p:nvPr/>
        </p:nvGrpSpPr>
        <p:grpSpPr>
          <a:xfrm>
            <a:off x="4198317" y="3169404"/>
            <a:ext cx="671161" cy="520811"/>
            <a:chOff x="7949137" y="3421487"/>
            <a:chExt cx="469902" cy="364586"/>
          </a:xfrm>
        </p:grpSpPr>
        <p:sp>
          <p:nvSpPr>
            <p:cNvPr id="1672" name="Google Shape;1672;p9"/>
            <p:cNvSpPr/>
            <p:nvPr/>
          </p:nvSpPr>
          <p:spPr>
            <a:xfrm>
              <a:off x="7949137" y="3421487"/>
              <a:ext cx="220931" cy="259083"/>
            </a:xfrm>
            <a:custGeom>
              <a:avLst/>
              <a:gdLst/>
              <a:ahLst/>
              <a:cxnLst/>
              <a:rect l="l" t="t" r="r" b="b"/>
              <a:pathLst>
                <a:path w="8194" h="9609" extrusionOk="0">
                  <a:moveTo>
                    <a:pt x="7100" y="1"/>
                  </a:moveTo>
                  <a:cubicBezTo>
                    <a:pt x="6997" y="1"/>
                    <a:pt x="6887" y="15"/>
                    <a:pt x="6771" y="45"/>
                  </a:cubicBezTo>
                  <a:cubicBezTo>
                    <a:pt x="1" y="1791"/>
                    <a:pt x="833" y="6485"/>
                    <a:pt x="3953" y="9608"/>
                  </a:cubicBezTo>
                  <a:cubicBezTo>
                    <a:pt x="3156" y="8375"/>
                    <a:pt x="3244" y="7395"/>
                    <a:pt x="3855" y="6957"/>
                  </a:cubicBezTo>
                  <a:cubicBezTo>
                    <a:pt x="4651" y="6388"/>
                    <a:pt x="5194" y="5857"/>
                    <a:pt x="4290" y="5416"/>
                  </a:cubicBezTo>
                  <a:cubicBezTo>
                    <a:pt x="4198" y="5371"/>
                    <a:pt x="4198" y="5239"/>
                    <a:pt x="4290" y="5194"/>
                  </a:cubicBezTo>
                  <a:cubicBezTo>
                    <a:pt x="5328" y="4698"/>
                    <a:pt x="5982" y="4281"/>
                    <a:pt x="6357" y="3925"/>
                  </a:cubicBezTo>
                  <a:cubicBezTo>
                    <a:pt x="7079" y="3239"/>
                    <a:pt x="6776" y="2778"/>
                    <a:pt x="6204" y="2415"/>
                  </a:cubicBezTo>
                  <a:cubicBezTo>
                    <a:pt x="6137" y="2371"/>
                    <a:pt x="6137" y="2274"/>
                    <a:pt x="6203" y="2231"/>
                  </a:cubicBezTo>
                  <a:cubicBezTo>
                    <a:pt x="8194" y="924"/>
                    <a:pt x="7918" y="1"/>
                    <a:pt x="71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9"/>
            <p:cNvSpPr/>
            <p:nvPr/>
          </p:nvSpPr>
          <p:spPr>
            <a:xfrm>
              <a:off x="8031750" y="3526344"/>
              <a:ext cx="377340" cy="200466"/>
            </a:xfrm>
            <a:custGeom>
              <a:avLst/>
              <a:gdLst/>
              <a:ahLst/>
              <a:cxnLst/>
              <a:rect l="l" t="t" r="r" b="b"/>
              <a:pathLst>
                <a:path w="13995" h="7435" extrusionOk="0">
                  <a:moveTo>
                    <a:pt x="13993" y="7026"/>
                  </a:moveTo>
                  <a:lnTo>
                    <a:pt x="13993" y="7026"/>
                  </a:lnTo>
                  <a:lnTo>
                    <a:pt x="13993" y="7026"/>
                  </a:lnTo>
                  <a:cubicBezTo>
                    <a:pt x="13993" y="7026"/>
                    <a:pt x="13994" y="7026"/>
                    <a:pt x="13994" y="7026"/>
                  </a:cubicBezTo>
                  <a:close/>
                  <a:moveTo>
                    <a:pt x="3203" y="0"/>
                  </a:moveTo>
                  <a:cubicBezTo>
                    <a:pt x="2798" y="384"/>
                    <a:pt x="2071" y="839"/>
                    <a:pt x="887" y="1388"/>
                  </a:cubicBezTo>
                  <a:cubicBezTo>
                    <a:pt x="2125" y="1847"/>
                    <a:pt x="1560" y="2416"/>
                    <a:pt x="700" y="3034"/>
                  </a:cubicBezTo>
                  <a:cubicBezTo>
                    <a:pt x="89" y="3472"/>
                    <a:pt x="0" y="4451"/>
                    <a:pt x="799" y="5685"/>
                  </a:cubicBezTo>
                  <a:cubicBezTo>
                    <a:pt x="1478" y="6364"/>
                    <a:pt x="2242" y="6951"/>
                    <a:pt x="3072" y="7434"/>
                  </a:cubicBezTo>
                  <a:lnTo>
                    <a:pt x="13993" y="7434"/>
                  </a:lnTo>
                  <a:lnTo>
                    <a:pt x="13993" y="7026"/>
                  </a:lnTo>
                  <a:lnTo>
                    <a:pt x="13993" y="7026"/>
                  </a:lnTo>
                  <a:cubicBezTo>
                    <a:pt x="13772" y="7072"/>
                    <a:pt x="13535" y="7094"/>
                    <a:pt x="13283" y="7094"/>
                  </a:cubicBezTo>
                  <a:cubicBezTo>
                    <a:pt x="10098" y="7094"/>
                    <a:pt x="4637" y="3563"/>
                    <a:pt x="32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9"/>
            <p:cNvSpPr/>
            <p:nvPr/>
          </p:nvSpPr>
          <p:spPr>
            <a:xfrm>
              <a:off x="8034177" y="3527287"/>
              <a:ext cx="94908" cy="165172"/>
            </a:xfrm>
            <a:custGeom>
              <a:avLst/>
              <a:gdLst/>
              <a:ahLst/>
              <a:cxnLst/>
              <a:rect l="l" t="t" r="r" b="b"/>
              <a:pathLst>
                <a:path w="3520" h="6126" extrusionOk="0">
                  <a:moveTo>
                    <a:pt x="3201" y="1"/>
                  </a:moveTo>
                  <a:cubicBezTo>
                    <a:pt x="2798" y="385"/>
                    <a:pt x="2069" y="840"/>
                    <a:pt x="887" y="1387"/>
                  </a:cubicBezTo>
                  <a:cubicBezTo>
                    <a:pt x="2125" y="1846"/>
                    <a:pt x="1560" y="2417"/>
                    <a:pt x="701" y="3033"/>
                  </a:cubicBezTo>
                  <a:cubicBezTo>
                    <a:pt x="88" y="3471"/>
                    <a:pt x="0" y="4451"/>
                    <a:pt x="799" y="5684"/>
                  </a:cubicBezTo>
                  <a:cubicBezTo>
                    <a:pt x="948" y="5835"/>
                    <a:pt x="1104" y="5982"/>
                    <a:pt x="1265" y="6125"/>
                  </a:cubicBezTo>
                  <a:cubicBezTo>
                    <a:pt x="927" y="5010"/>
                    <a:pt x="1093" y="3736"/>
                    <a:pt x="1838" y="3098"/>
                  </a:cubicBezTo>
                  <a:cubicBezTo>
                    <a:pt x="2584" y="2458"/>
                    <a:pt x="3176" y="1997"/>
                    <a:pt x="2273" y="1556"/>
                  </a:cubicBezTo>
                  <a:cubicBezTo>
                    <a:pt x="2180" y="1511"/>
                    <a:pt x="2180" y="1380"/>
                    <a:pt x="2273" y="1335"/>
                  </a:cubicBezTo>
                  <a:lnTo>
                    <a:pt x="2274" y="1335"/>
                  </a:lnTo>
                  <a:cubicBezTo>
                    <a:pt x="2775" y="1095"/>
                    <a:pt x="3186" y="874"/>
                    <a:pt x="3520" y="669"/>
                  </a:cubicBezTo>
                  <a:cubicBezTo>
                    <a:pt x="3402" y="453"/>
                    <a:pt x="3296" y="230"/>
                    <a:pt x="3201"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9"/>
            <p:cNvSpPr/>
            <p:nvPr/>
          </p:nvSpPr>
          <p:spPr>
            <a:xfrm>
              <a:off x="8074376" y="3611439"/>
              <a:ext cx="48024" cy="59275"/>
            </a:xfrm>
            <a:custGeom>
              <a:avLst/>
              <a:gdLst/>
              <a:ahLst/>
              <a:cxnLst/>
              <a:rect l="l" t="t" r="r" b="b"/>
              <a:pathLst>
                <a:path w="2155" h="2656" extrusionOk="0">
                  <a:moveTo>
                    <a:pt x="375" y="1"/>
                  </a:moveTo>
                  <a:cubicBezTo>
                    <a:pt x="256" y="113"/>
                    <a:pt x="132" y="219"/>
                    <a:pt x="0" y="316"/>
                  </a:cubicBezTo>
                  <a:cubicBezTo>
                    <a:pt x="453" y="1157"/>
                    <a:pt x="1032" y="1922"/>
                    <a:pt x="1717" y="2588"/>
                  </a:cubicBezTo>
                  <a:cubicBezTo>
                    <a:pt x="1764" y="2633"/>
                    <a:pt x="1825" y="2655"/>
                    <a:pt x="1886" y="2655"/>
                  </a:cubicBezTo>
                  <a:cubicBezTo>
                    <a:pt x="1950" y="2655"/>
                    <a:pt x="2013" y="2631"/>
                    <a:pt x="2061" y="2582"/>
                  </a:cubicBezTo>
                  <a:cubicBezTo>
                    <a:pt x="2155" y="2484"/>
                    <a:pt x="2152" y="2330"/>
                    <a:pt x="2055" y="2238"/>
                  </a:cubicBezTo>
                  <a:cubicBezTo>
                    <a:pt x="1397" y="1596"/>
                    <a:pt x="841" y="858"/>
                    <a:pt x="408" y="47"/>
                  </a:cubicBezTo>
                  <a:cubicBezTo>
                    <a:pt x="399" y="31"/>
                    <a:pt x="387" y="16"/>
                    <a:pt x="375"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9"/>
            <p:cNvSpPr/>
            <p:nvPr/>
          </p:nvSpPr>
          <p:spPr>
            <a:xfrm>
              <a:off x="8241114" y="3467080"/>
              <a:ext cx="15342" cy="60773"/>
            </a:xfrm>
            <a:custGeom>
              <a:avLst/>
              <a:gdLst/>
              <a:ahLst/>
              <a:cxnLst/>
              <a:rect l="l" t="t" r="r" b="b"/>
              <a:pathLst>
                <a:path w="569" h="2254" extrusionOk="0">
                  <a:moveTo>
                    <a:pt x="325" y="0"/>
                  </a:moveTo>
                  <a:cubicBezTo>
                    <a:pt x="192" y="0"/>
                    <a:pt x="82" y="108"/>
                    <a:pt x="0" y="242"/>
                  </a:cubicBezTo>
                  <a:lnTo>
                    <a:pt x="0" y="2010"/>
                  </a:lnTo>
                  <a:cubicBezTo>
                    <a:pt x="82" y="2144"/>
                    <a:pt x="192" y="2253"/>
                    <a:pt x="325" y="2253"/>
                  </a:cubicBezTo>
                  <a:lnTo>
                    <a:pt x="325" y="2252"/>
                  </a:lnTo>
                  <a:cubicBezTo>
                    <a:pt x="459" y="2252"/>
                    <a:pt x="568" y="2143"/>
                    <a:pt x="366" y="2010"/>
                  </a:cubicBezTo>
                  <a:lnTo>
                    <a:pt x="366" y="242"/>
                  </a:lnTo>
                  <a:cubicBezTo>
                    <a:pt x="568" y="109"/>
                    <a:pt x="459" y="0"/>
                    <a:pt x="3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9"/>
            <p:cNvSpPr/>
            <p:nvPr/>
          </p:nvSpPr>
          <p:spPr>
            <a:xfrm>
              <a:off x="8211482" y="3509492"/>
              <a:ext cx="79081" cy="38152"/>
            </a:xfrm>
            <a:custGeom>
              <a:avLst/>
              <a:gdLst/>
              <a:ahLst/>
              <a:cxnLst/>
              <a:rect l="l" t="t" r="r" b="b"/>
              <a:pathLst>
                <a:path w="2933" h="1415" extrusionOk="0">
                  <a:moveTo>
                    <a:pt x="162" y="0"/>
                  </a:moveTo>
                  <a:cubicBezTo>
                    <a:pt x="73" y="0"/>
                    <a:pt x="0" y="72"/>
                    <a:pt x="0" y="162"/>
                  </a:cubicBezTo>
                  <a:lnTo>
                    <a:pt x="0" y="1099"/>
                  </a:lnTo>
                  <a:lnTo>
                    <a:pt x="1467" y="1415"/>
                  </a:lnTo>
                  <a:lnTo>
                    <a:pt x="2932" y="1099"/>
                  </a:lnTo>
                  <a:lnTo>
                    <a:pt x="2932" y="162"/>
                  </a:lnTo>
                  <a:cubicBezTo>
                    <a:pt x="2932" y="72"/>
                    <a:pt x="2859" y="0"/>
                    <a:pt x="27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9"/>
            <p:cNvSpPr/>
            <p:nvPr/>
          </p:nvSpPr>
          <p:spPr>
            <a:xfrm>
              <a:off x="8266512" y="3509492"/>
              <a:ext cx="24051" cy="29659"/>
            </a:xfrm>
            <a:custGeom>
              <a:avLst/>
              <a:gdLst/>
              <a:ahLst/>
              <a:cxnLst/>
              <a:rect l="l" t="t" r="r" b="b"/>
              <a:pathLst>
                <a:path w="892" h="1100" extrusionOk="0">
                  <a:moveTo>
                    <a:pt x="0" y="0"/>
                  </a:moveTo>
                  <a:cubicBezTo>
                    <a:pt x="88" y="2"/>
                    <a:pt x="159" y="73"/>
                    <a:pt x="159" y="162"/>
                  </a:cubicBezTo>
                  <a:lnTo>
                    <a:pt x="159" y="1099"/>
                  </a:lnTo>
                  <a:lnTo>
                    <a:pt x="891" y="1099"/>
                  </a:lnTo>
                  <a:lnTo>
                    <a:pt x="891" y="163"/>
                  </a:lnTo>
                  <a:cubicBezTo>
                    <a:pt x="891" y="73"/>
                    <a:pt x="821" y="2"/>
                    <a:pt x="733" y="0"/>
                  </a:cubicBezTo>
                  <a:close/>
                </a:path>
              </a:pathLst>
            </a:custGeom>
            <a:solidFill>
              <a:srgbClr val="EB5D37">
                <a:alpha val="3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9"/>
            <p:cNvSpPr/>
            <p:nvPr/>
          </p:nvSpPr>
          <p:spPr>
            <a:xfrm>
              <a:off x="8171955" y="3539124"/>
              <a:ext cx="148186" cy="197554"/>
            </a:xfrm>
            <a:custGeom>
              <a:avLst/>
              <a:gdLst/>
              <a:ahLst/>
              <a:cxnLst/>
              <a:rect l="l" t="t" r="r" b="b"/>
              <a:pathLst>
                <a:path w="5496" h="7327" extrusionOk="0">
                  <a:moveTo>
                    <a:pt x="164" y="0"/>
                  </a:moveTo>
                  <a:cubicBezTo>
                    <a:pt x="75" y="0"/>
                    <a:pt x="2" y="70"/>
                    <a:pt x="1" y="159"/>
                  </a:cubicBezTo>
                  <a:lnTo>
                    <a:pt x="1" y="7327"/>
                  </a:lnTo>
                  <a:lnTo>
                    <a:pt x="5496" y="7327"/>
                  </a:lnTo>
                  <a:lnTo>
                    <a:pt x="5496" y="163"/>
                  </a:lnTo>
                  <a:cubicBezTo>
                    <a:pt x="5496" y="73"/>
                    <a:pt x="5423" y="0"/>
                    <a:pt x="5334" y="0"/>
                  </a:cubicBezTo>
                  <a:lnTo>
                    <a:pt x="167" y="0"/>
                  </a:lnTo>
                  <a:cubicBezTo>
                    <a:pt x="166" y="0"/>
                    <a:pt x="165" y="0"/>
                    <a:pt x="1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9"/>
            <p:cNvSpPr/>
            <p:nvPr/>
          </p:nvSpPr>
          <p:spPr>
            <a:xfrm>
              <a:off x="8296144" y="3539124"/>
              <a:ext cx="24051" cy="197554"/>
            </a:xfrm>
            <a:custGeom>
              <a:avLst/>
              <a:gdLst/>
              <a:ahLst/>
              <a:cxnLst/>
              <a:rect l="l" t="t" r="r" b="b"/>
              <a:pathLst>
                <a:path w="892" h="7327" extrusionOk="0">
                  <a:moveTo>
                    <a:pt x="0" y="0"/>
                  </a:moveTo>
                  <a:cubicBezTo>
                    <a:pt x="87" y="0"/>
                    <a:pt x="159" y="72"/>
                    <a:pt x="159" y="159"/>
                  </a:cubicBezTo>
                  <a:lnTo>
                    <a:pt x="159" y="7327"/>
                  </a:lnTo>
                  <a:lnTo>
                    <a:pt x="891" y="7327"/>
                  </a:lnTo>
                  <a:lnTo>
                    <a:pt x="891" y="159"/>
                  </a:lnTo>
                  <a:cubicBezTo>
                    <a:pt x="891" y="72"/>
                    <a:pt x="819" y="0"/>
                    <a:pt x="733"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9"/>
            <p:cNvSpPr/>
            <p:nvPr/>
          </p:nvSpPr>
          <p:spPr>
            <a:xfrm>
              <a:off x="8260850" y="3568729"/>
              <a:ext cx="29659" cy="29686"/>
            </a:xfrm>
            <a:custGeom>
              <a:avLst/>
              <a:gdLst/>
              <a:ahLst/>
              <a:cxnLst/>
              <a:rect l="l" t="t" r="r" b="b"/>
              <a:pathLst>
                <a:path w="1100" h="1101" extrusionOk="0">
                  <a:moveTo>
                    <a:pt x="103" y="1"/>
                  </a:moveTo>
                  <a:cubicBezTo>
                    <a:pt x="49" y="1"/>
                    <a:pt x="4" y="45"/>
                    <a:pt x="1" y="98"/>
                  </a:cubicBezTo>
                  <a:lnTo>
                    <a:pt x="1" y="1003"/>
                  </a:lnTo>
                  <a:cubicBezTo>
                    <a:pt x="1" y="1057"/>
                    <a:pt x="44" y="1100"/>
                    <a:pt x="98" y="1100"/>
                  </a:cubicBezTo>
                  <a:lnTo>
                    <a:pt x="1003" y="1100"/>
                  </a:lnTo>
                  <a:cubicBezTo>
                    <a:pt x="1056" y="1100"/>
                    <a:pt x="1100" y="1057"/>
                    <a:pt x="1100" y="1003"/>
                  </a:cubicBezTo>
                  <a:lnTo>
                    <a:pt x="1100" y="98"/>
                  </a:lnTo>
                  <a:cubicBezTo>
                    <a:pt x="1100" y="44"/>
                    <a:pt x="1056" y="1"/>
                    <a:pt x="1003" y="1"/>
                  </a:cubicBezTo>
                  <a:lnTo>
                    <a:pt x="108" y="1"/>
                  </a:lnTo>
                  <a:cubicBezTo>
                    <a:pt x="107" y="1"/>
                    <a:pt x="105" y="1"/>
                    <a:pt x="1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9"/>
            <p:cNvSpPr/>
            <p:nvPr/>
          </p:nvSpPr>
          <p:spPr>
            <a:xfrm>
              <a:off x="8201587" y="3568729"/>
              <a:ext cx="29659" cy="29686"/>
            </a:xfrm>
            <a:custGeom>
              <a:avLst/>
              <a:gdLst/>
              <a:ahLst/>
              <a:cxnLst/>
              <a:rect l="l" t="t" r="r" b="b"/>
              <a:pathLst>
                <a:path w="1100" h="1101" extrusionOk="0">
                  <a:moveTo>
                    <a:pt x="102" y="1"/>
                  </a:moveTo>
                  <a:cubicBezTo>
                    <a:pt x="49" y="1"/>
                    <a:pt x="4" y="45"/>
                    <a:pt x="1" y="98"/>
                  </a:cubicBezTo>
                  <a:lnTo>
                    <a:pt x="1" y="1003"/>
                  </a:lnTo>
                  <a:cubicBezTo>
                    <a:pt x="1" y="1057"/>
                    <a:pt x="44" y="1100"/>
                    <a:pt x="98" y="1100"/>
                  </a:cubicBezTo>
                  <a:lnTo>
                    <a:pt x="1003" y="1100"/>
                  </a:lnTo>
                  <a:cubicBezTo>
                    <a:pt x="1056" y="1100"/>
                    <a:pt x="1100" y="1057"/>
                    <a:pt x="1100" y="1003"/>
                  </a:cubicBezTo>
                  <a:lnTo>
                    <a:pt x="1100" y="98"/>
                  </a:lnTo>
                  <a:cubicBezTo>
                    <a:pt x="1100" y="44"/>
                    <a:pt x="1056" y="1"/>
                    <a:pt x="1003" y="1"/>
                  </a:cubicBezTo>
                  <a:lnTo>
                    <a:pt x="107" y="1"/>
                  </a:lnTo>
                  <a:cubicBezTo>
                    <a:pt x="105" y="1"/>
                    <a:pt x="103" y="1"/>
                    <a:pt x="1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9"/>
            <p:cNvSpPr/>
            <p:nvPr/>
          </p:nvSpPr>
          <p:spPr>
            <a:xfrm>
              <a:off x="8260850" y="3637888"/>
              <a:ext cx="29659" cy="29659"/>
            </a:xfrm>
            <a:custGeom>
              <a:avLst/>
              <a:gdLst/>
              <a:ahLst/>
              <a:cxnLst/>
              <a:rect l="l" t="t" r="r" b="b"/>
              <a:pathLst>
                <a:path w="1100" h="1100" extrusionOk="0">
                  <a:moveTo>
                    <a:pt x="104" y="0"/>
                  </a:moveTo>
                  <a:cubicBezTo>
                    <a:pt x="50" y="0"/>
                    <a:pt x="4" y="43"/>
                    <a:pt x="1" y="98"/>
                  </a:cubicBezTo>
                  <a:lnTo>
                    <a:pt x="1" y="1002"/>
                  </a:lnTo>
                  <a:cubicBezTo>
                    <a:pt x="1" y="1056"/>
                    <a:pt x="44" y="1099"/>
                    <a:pt x="98" y="1099"/>
                  </a:cubicBezTo>
                  <a:lnTo>
                    <a:pt x="1003" y="1099"/>
                  </a:lnTo>
                  <a:cubicBezTo>
                    <a:pt x="1056" y="1099"/>
                    <a:pt x="1100" y="1056"/>
                    <a:pt x="1100" y="1002"/>
                  </a:cubicBezTo>
                  <a:lnTo>
                    <a:pt x="1100" y="98"/>
                  </a:lnTo>
                  <a:cubicBezTo>
                    <a:pt x="1100" y="44"/>
                    <a:pt x="1056" y="0"/>
                    <a:pt x="1003" y="0"/>
                  </a:cubicBezTo>
                  <a:lnTo>
                    <a:pt x="107" y="0"/>
                  </a:lnTo>
                  <a:cubicBezTo>
                    <a:pt x="106" y="0"/>
                    <a:pt x="105" y="0"/>
                    <a:pt x="1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9"/>
            <p:cNvSpPr/>
            <p:nvPr/>
          </p:nvSpPr>
          <p:spPr>
            <a:xfrm>
              <a:off x="8201587" y="3637888"/>
              <a:ext cx="29659" cy="29659"/>
            </a:xfrm>
            <a:custGeom>
              <a:avLst/>
              <a:gdLst/>
              <a:ahLst/>
              <a:cxnLst/>
              <a:rect l="l" t="t" r="r" b="b"/>
              <a:pathLst>
                <a:path w="1100" h="1100" extrusionOk="0">
                  <a:moveTo>
                    <a:pt x="104" y="0"/>
                  </a:moveTo>
                  <a:cubicBezTo>
                    <a:pt x="50" y="0"/>
                    <a:pt x="4" y="43"/>
                    <a:pt x="1" y="98"/>
                  </a:cubicBezTo>
                  <a:lnTo>
                    <a:pt x="1" y="1002"/>
                  </a:lnTo>
                  <a:cubicBezTo>
                    <a:pt x="1" y="1056"/>
                    <a:pt x="44" y="1099"/>
                    <a:pt x="98" y="1099"/>
                  </a:cubicBezTo>
                  <a:lnTo>
                    <a:pt x="1003" y="1099"/>
                  </a:lnTo>
                  <a:cubicBezTo>
                    <a:pt x="1056" y="1099"/>
                    <a:pt x="1100" y="1056"/>
                    <a:pt x="1100" y="1002"/>
                  </a:cubicBezTo>
                  <a:lnTo>
                    <a:pt x="1100" y="98"/>
                  </a:lnTo>
                  <a:cubicBezTo>
                    <a:pt x="1100" y="44"/>
                    <a:pt x="1056" y="0"/>
                    <a:pt x="1003" y="0"/>
                  </a:cubicBezTo>
                  <a:lnTo>
                    <a:pt x="107" y="0"/>
                  </a:lnTo>
                  <a:cubicBezTo>
                    <a:pt x="106" y="0"/>
                    <a:pt x="105" y="0"/>
                    <a:pt x="1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9"/>
            <p:cNvSpPr/>
            <p:nvPr/>
          </p:nvSpPr>
          <p:spPr>
            <a:xfrm>
              <a:off x="7984269" y="3694131"/>
              <a:ext cx="434770" cy="91942"/>
            </a:xfrm>
            <a:custGeom>
              <a:avLst/>
              <a:gdLst/>
              <a:ahLst/>
              <a:cxnLst/>
              <a:rect l="l" t="t" r="r" b="b"/>
              <a:pathLst>
                <a:path w="16125" h="3410" extrusionOk="0">
                  <a:moveTo>
                    <a:pt x="3225" y="0"/>
                  </a:moveTo>
                  <a:cubicBezTo>
                    <a:pt x="3146" y="0"/>
                    <a:pt x="3067" y="26"/>
                    <a:pt x="3001" y="76"/>
                  </a:cubicBezTo>
                  <a:lnTo>
                    <a:pt x="2400" y="537"/>
                  </a:lnTo>
                  <a:cubicBezTo>
                    <a:pt x="2167" y="714"/>
                    <a:pt x="1890" y="803"/>
                    <a:pt x="1613" y="803"/>
                  </a:cubicBezTo>
                  <a:cubicBezTo>
                    <a:pt x="1336" y="803"/>
                    <a:pt x="1059" y="714"/>
                    <a:pt x="827" y="537"/>
                  </a:cubicBezTo>
                  <a:lnTo>
                    <a:pt x="262" y="105"/>
                  </a:lnTo>
                  <a:lnTo>
                    <a:pt x="263" y="105"/>
                  </a:lnTo>
                  <a:cubicBezTo>
                    <a:pt x="232" y="81"/>
                    <a:pt x="198" y="71"/>
                    <a:pt x="164" y="71"/>
                  </a:cubicBezTo>
                  <a:cubicBezTo>
                    <a:pt x="80" y="71"/>
                    <a:pt x="0" y="137"/>
                    <a:pt x="1" y="233"/>
                  </a:cubicBezTo>
                  <a:lnTo>
                    <a:pt x="1" y="3409"/>
                  </a:lnTo>
                  <a:lnTo>
                    <a:pt x="16123" y="3409"/>
                  </a:lnTo>
                  <a:lnTo>
                    <a:pt x="16123" y="233"/>
                  </a:lnTo>
                  <a:cubicBezTo>
                    <a:pt x="16124" y="137"/>
                    <a:pt x="16045" y="71"/>
                    <a:pt x="15960" y="71"/>
                  </a:cubicBezTo>
                  <a:cubicBezTo>
                    <a:pt x="15927" y="71"/>
                    <a:pt x="15892" y="81"/>
                    <a:pt x="15861" y="105"/>
                  </a:cubicBezTo>
                  <a:lnTo>
                    <a:pt x="15296" y="537"/>
                  </a:lnTo>
                  <a:cubicBezTo>
                    <a:pt x="15064" y="715"/>
                    <a:pt x="14787" y="804"/>
                    <a:pt x="14510" y="804"/>
                  </a:cubicBezTo>
                  <a:cubicBezTo>
                    <a:pt x="14233" y="804"/>
                    <a:pt x="13956" y="715"/>
                    <a:pt x="13723" y="537"/>
                  </a:cubicBezTo>
                  <a:lnTo>
                    <a:pt x="13122" y="76"/>
                  </a:lnTo>
                  <a:cubicBezTo>
                    <a:pt x="13056" y="26"/>
                    <a:pt x="12977" y="1"/>
                    <a:pt x="12899" y="1"/>
                  </a:cubicBezTo>
                  <a:cubicBezTo>
                    <a:pt x="12820" y="1"/>
                    <a:pt x="12741" y="26"/>
                    <a:pt x="12675" y="76"/>
                  </a:cubicBezTo>
                  <a:lnTo>
                    <a:pt x="12072" y="537"/>
                  </a:lnTo>
                  <a:cubicBezTo>
                    <a:pt x="11841" y="715"/>
                    <a:pt x="11564" y="804"/>
                    <a:pt x="11287" y="804"/>
                  </a:cubicBezTo>
                  <a:cubicBezTo>
                    <a:pt x="11009" y="804"/>
                    <a:pt x="10732" y="715"/>
                    <a:pt x="10500" y="537"/>
                  </a:cubicBezTo>
                  <a:lnTo>
                    <a:pt x="9898" y="76"/>
                  </a:lnTo>
                  <a:cubicBezTo>
                    <a:pt x="9832" y="26"/>
                    <a:pt x="9753" y="0"/>
                    <a:pt x="9674" y="0"/>
                  </a:cubicBezTo>
                  <a:cubicBezTo>
                    <a:pt x="9595" y="0"/>
                    <a:pt x="9516" y="26"/>
                    <a:pt x="9450" y="76"/>
                  </a:cubicBezTo>
                  <a:lnTo>
                    <a:pt x="8847" y="537"/>
                  </a:lnTo>
                  <a:cubicBezTo>
                    <a:pt x="8616" y="714"/>
                    <a:pt x="8339" y="803"/>
                    <a:pt x="8062" y="803"/>
                  </a:cubicBezTo>
                  <a:cubicBezTo>
                    <a:pt x="7785" y="803"/>
                    <a:pt x="7508" y="714"/>
                    <a:pt x="7276" y="537"/>
                  </a:cubicBezTo>
                  <a:lnTo>
                    <a:pt x="6673" y="76"/>
                  </a:lnTo>
                  <a:cubicBezTo>
                    <a:pt x="6607" y="26"/>
                    <a:pt x="6529" y="1"/>
                    <a:pt x="6450" y="1"/>
                  </a:cubicBezTo>
                  <a:cubicBezTo>
                    <a:pt x="6371" y="1"/>
                    <a:pt x="6292" y="26"/>
                    <a:pt x="6226" y="76"/>
                  </a:cubicBezTo>
                  <a:lnTo>
                    <a:pt x="5624" y="537"/>
                  </a:lnTo>
                  <a:cubicBezTo>
                    <a:pt x="5392" y="714"/>
                    <a:pt x="5115" y="803"/>
                    <a:pt x="4838" y="803"/>
                  </a:cubicBezTo>
                  <a:cubicBezTo>
                    <a:pt x="4560" y="803"/>
                    <a:pt x="4283" y="714"/>
                    <a:pt x="4051" y="537"/>
                  </a:cubicBezTo>
                  <a:lnTo>
                    <a:pt x="3449" y="76"/>
                  </a:lnTo>
                  <a:cubicBezTo>
                    <a:pt x="3383" y="26"/>
                    <a:pt x="3304" y="0"/>
                    <a:pt x="32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9"/>
            <p:cNvSpPr/>
            <p:nvPr/>
          </p:nvSpPr>
          <p:spPr>
            <a:xfrm>
              <a:off x="7984215" y="3689925"/>
              <a:ext cx="434797" cy="63281"/>
            </a:xfrm>
            <a:custGeom>
              <a:avLst/>
              <a:gdLst/>
              <a:ahLst/>
              <a:cxnLst/>
              <a:rect l="l" t="t" r="r" b="b"/>
              <a:pathLst>
                <a:path w="16126" h="2347" extrusionOk="0">
                  <a:moveTo>
                    <a:pt x="3226" y="1"/>
                  </a:moveTo>
                  <a:cubicBezTo>
                    <a:pt x="3147" y="1"/>
                    <a:pt x="3068" y="26"/>
                    <a:pt x="3001" y="77"/>
                  </a:cubicBezTo>
                  <a:lnTo>
                    <a:pt x="2400" y="538"/>
                  </a:lnTo>
                  <a:cubicBezTo>
                    <a:pt x="2168" y="715"/>
                    <a:pt x="1890" y="803"/>
                    <a:pt x="1613" y="803"/>
                  </a:cubicBezTo>
                  <a:cubicBezTo>
                    <a:pt x="1336" y="803"/>
                    <a:pt x="1059" y="715"/>
                    <a:pt x="827" y="538"/>
                  </a:cubicBezTo>
                  <a:lnTo>
                    <a:pt x="262" y="105"/>
                  </a:lnTo>
                  <a:cubicBezTo>
                    <a:pt x="232" y="81"/>
                    <a:pt x="197" y="71"/>
                    <a:pt x="164" y="71"/>
                  </a:cubicBezTo>
                  <a:cubicBezTo>
                    <a:pt x="80" y="71"/>
                    <a:pt x="0" y="138"/>
                    <a:pt x="0" y="234"/>
                  </a:cubicBezTo>
                  <a:lnTo>
                    <a:pt x="0" y="1450"/>
                  </a:lnTo>
                  <a:lnTo>
                    <a:pt x="826" y="2081"/>
                  </a:lnTo>
                  <a:cubicBezTo>
                    <a:pt x="1058" y="2258"/>
                    <a:pt x="1336" y="2346"/>
                    <a:pt x="1613" y="2346"/>
                  </a:cubicBezTo>
                  <a:cubicBezTo>
                    <a:pt x="1890" y="2346"/>
                    <a:pt x="2167" y="2258"/>
                    <a:pt x="2399" y="2081"/>
                  </a:cubicBezTo>
                  <a:lnTo>
                    <a:pt x="3001" y="1620"/>
                  </a:lnTo>
                  <a:cubicBezTo>
                    <a:pt x="3067" y="1569"/>
                    <a:pt x="3146" y="1544"/>
                    <a:pt x="3225" y="1544"/>
                  </a:cubicBezTo>
                  <a:cubicBezTo>
                    <a:pt x="3304" y="1544"/>
                    <a:pt x="3383" y="1569"/>
                    <a:pt x="3450" y="1620"/>
                  </a:cubicBezTo>
                  <a:lnTo>
                    <a:pt x="4051" y="2081"/>
                  </a:lnTo>
                  <a:cubicBezTo>
                    <a:pt x="4284" y="2258"/>
                    <a:pt x="4561" y="2346"/>
                    <a:pt x="4838" y="2346"/>
                  </a:cubicBezTo>
                  <a:cubicBezTo>
                    <a:pt x="5115" y="2346"/>
                    <a:pt x="5392" y="2258"/>
                    <a:pt x="5624" y="2081"/>
                  </a:cubicBezTo>
                  <a:lnTo>
                    <a:pt x="6227" y="1620"/>
                  </a:lnTo>
                  <a:cubicBezTo>
                    <a:pt x="6292" y="1569"/>
                    <a:pt x="6371" y="1544"/>
                    <a:pt x="6450" y="1544"/>
                  </a:cubicBezTo>
                  <a:cubicBezTo>
                    <a:pt x="6528" y="1544"/>
                    <a:pt x="6607" y="1569"/>
                    <a:pt x="6674" y="1620"/>
                  </a:cubicBezTo>
                  <a:lnTo>
                    <a:pt x="7275" y="2081"/>
                  </a:lnTo>
                  <a:cubicBezTo>
                    <a:pt x="7507" y="2258"/>
                    <a:pt x="7785" y="2346"/>
                    <a:pt x="8062" y="2346"/>
                  </a:cubicBezTo>
                  <a:cubicBezTo>
                    <a:pt x="8339" y="2346"/>
                    <a:pt x="8616" y="2258"/>
                    <a:pt x="8848" y="2081"/>
                  </a:cubicBezTo>
                  <a:lnTo>
                    <a:pt x="9450" y="1620"/>
                  </a:lnTo>
                  <a:cubicBezTo>
                    <a:pt x="9516" y="1569"/>
                    <a:pt x="9595" y="1544"/>
                    <a:pt x="9674" y="1544"/>
                  </a:cubicBezTo>
                  <a:cubicBezTo>
                    <a:pt x="9753" y="1544"/>
                    <a:pt x="9832" y="1569"/>
                    <a:pt x="9899" y="1620"/>
                  </a:cubicBezTo>
                  <a:lnTo>
                    <a:pt x="10500" y="2081"/>
                  </a:lnTo>
                  <a:cubicBezTo>
                    <a:pt x="10732" y="2258"/>
                    <a:pt x="11009" y="2346"/>
                    <a:pt x="11286" y="2346"/>
                  </a:cubicBezTo>
                  <a:cubicBezTo>
                    <a:pt x="11563" y="2346"/>
                    <a:pt x="11840" y="2258"/>
                    <a:pt x="12073" y="2081"/>
                  </a:cubicBezTo>
                  <a:lnTo>
                    <a:pt x="12674" y="1620"/>
                  </a:lnTo>
                  <a:cubicBezTo>
                    <a:pt x="12741" y="1569"/>
                    <a:pt x="12819" y="1544"/>
                    <a:pt x="12898" y="1544"/>
                  </a:cubicBezTo>
                  <a:cubicBezTo>
                    <a:pt x="12977" y="1544"/>
                    <a:pt x="13056" y="1569"/>
                    <a:pt x="13123" y="1620"/>
                  </a:cubicBezTo>
                  <a:lnTo>
                    <a:pt x="13724" y="2081"/>
                  </a:lnTo>
                  <a:cubicBezTo>
                    <a:pt x="13956" y="2258"/>
                    <a:pt x="14234" y="2346"/>
                    <a:pt x="14511" y="2346"/>
                  </a:cubicBezTo>
                  <a:cubicBezTo>
                    <a:pt x="14788" y="2346"/>
                    <a:pt x="15065" y="2258"/>
                    <a:pt x="15297" y="2081"/>
                  </a:cubicBezTo>
                  <a:lnTo>
                    <a:pt x="16122" y="1450"/>
                  </a:lnTo>
                  <a:lnTo>
                    <a:pt x="16122" y="234"/>
                  </a:lnTo>
                  <a:lnTo>
                    <a:pt x="16125" y="234"/>
                  </a:lnTo>
                  <a:cubicBezTo>
                    <a:pt x="16125" y="137"/>
                    <a:pt x="16046" y="70"/>
                    <a:pt x="15962" y="70"/>
                  </a:cubicBezTo>
                  <a:cubicBezTo>
                    <a:pt x="15929" y="70"/>
                    <a:pt x="15894" y="81"/>
                    <a:pt x="15863" y="105"/>
                  </a:cubicBezTo>
                  <a:lnTo>
                    <a:pt x="15298" y="538"/>
                  </a:lnTo>
                  <a:cubicBezTo>
                    <a:pt x="15066" y="715"/>
                    <a:pt x="14788" y="803"/>
                    <a:pt x="14511" y="803"/>
                  </a:cubicBezTo>
                  <a:cubicBezTo>
                    <a:pt x="14234" y="803"/>
                    <a:pt x="13957" y="715"/>
                    <a:pt x="13725" y="538"/>
                  </a:cubicBezTo>
                  <a:lnTo>
                    <a:pt x="13123" y="77"/>
                  </a:lnTo>
                  <a:cubicBezTo>
                    <a:pt x="13057" y="26"/>
                    <a:pt x="12978" y="1"/>
                    <a:pt x="12899" y="1"/>
                  </a:cubicBezTo>
                  <a:cubicBezTo>
                    <a:pt x="12820" y="1"/>
                    <a:pt x="12741" y="26"/>
                    <a:pt x="12676" y="77"/>
                  </a:cubicBezTo>
                  <a:lnTo>
                    <a:pt x="12074" y="538"/>
                  </a:lnTo>
                  <a:cubicBezTo>
                    <a:pt x="11842" y="715"/>
                    <a:pt x="11565" y="803"/>
                    <a:pt x="11287" y="803"/>
                  </a:cubicBezTo>
                  <a:cubicBezTo>
                    <a:pt x="11010" y="803"/>
                    <a:pt x="10733" y="715"/>
                    <a:pt x="10502" y="538"/>
                  </a:cubicBezTo>
                  <a:lnTo>
                    <a:pt x="9899" y="77"/>
                  </a:lnTo>
                  <a:cubicBezTo>
                    <a:pt x="9833" y="26"/>
                    <a:pt x="9754" y="1"/>
                    <a:pt x="9675" y="1"/>
                  </a:cubicBezTo>
                  <a:cubicBezTo>
                    <a:pt x="9596" y="1"/>
                    <a:pt x="9517" y="26"/>
                    <a:pt x="9450" y="77"/>
                  </a:cubicBezTo>
                  <a:lnTo>
                    <a:pt x="8849" y="538"/>
                  </a:lnTo>
                  <a:cubicBezTo>
                    <a:pt x="8617" y="715"/>
                    <a:pt x="8339" y="803"/>
                    <a:pt x="8062" y="803"/>
                  </a:cubicBezTo>
                  <a:cubicBezTo>
                    <a:pt x="7785" y="803"/>
                    <a:pt x="7508" y="715"/>
                    <a:pt x="7276" y="538"/>
                  </a:cubicBezTo>
                  <a:lnTo>
                    <a:pt x="6674" y="77"/>
                  </a:lnTo>
                  <a:cubicBezTo>
                    <a:pt x="6608" y="26"/>
                    <a:pt x="6529" y="1"/>
                    <a:pt x="6450" y="1"/>
                  </a:cubicBezTo>
                  <a:cubicBezTo>
                    <a:pt x="6371" y="1"/>
                    <a:pt x="6292" y="26"/>
                    <a:pt x="6227" y="77"/>
                  </a:cubicBezTo>
                  <a:lnTo>
                    <a:pt x="5626" y="538"/>
                  </a:lnTo>
                  <a:cubicBezTo>
                    <a:pt x="5393" y="715"/>
                    <a:pt x="5116" y="803"/>
                    <a:pt x="4838" y="803"/>
                  </a:cubicBezTo>
                  <a:cubicBezTo>
                    <a:pt x="4561" y="803"/>
                    <a:pt x="4284" y="715"/>
                    <a:pt x="4053" y="538"/>
                  </a:cubicBezTo>
                  <a:lnTo>
                    <a:pt x="3450" y="77"/>
                  </a:lnTo>
                  <a:cubicBezTo>
                    <a:pt x="3384" y="26"/>
                    <a:pt x="3305" y="1"/>
                    <a:pt x="322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9"/>
            <p:cNvSpPr/>
            <p:nvPr/>
          </p:nvSpPr>
          <p:spPr>
            <a:xfrm>
              <a:off x="8092850" y="3592600"/>
              <a:ext cx="56773" cy="67947"/>
            </a:xfrm>
            <a:custGeom>
              <a:avLst/>
              <a:gdLst/>
              <a:ahLst/>
              <a:cxnLst/>
              <a:rect l="l" t="t" r="r" b="b"/>
              <a:pathLst>
                <a:path w="2155" h="2656" extrusionOk="0">
                  <a:moveTo>
                    <a:pt x="375" y="1"/>
                  </a:moveTo>
                  <a:cubicBezTo>
                    <a:pt x="256" y="113"/>
                    <a:pt x="132" y="219"/>
                    <a:pt x="0" y="316"/>
                  </a:cubicBezTo>
                  <a:cubicBezTo>
                    <a:pt x="453" y="1157"/>
                    <a:pt x="1032" y="1922"/>
                    <a:pt x="1717" y="2588"/>
                  </a:cubicBezTo>
                  <a:cubicBezTo>
                    <a:pt x="1764" y="2633"/>
                    <a:pt x="1825" y="2655"/>
                    <a:pt x="1886" y="2655"/>
                  </a:cubicBezTo>
                  <a:cubicBezTo>
                    <a:pt x="1950" y="2655"/>
                    <a:pt x="2013" y="2631"/>
                    <a:pt x="2061" y="2582"/>
                  </a:cubicBezTo>
                  <a:cubicBezTo>
                    <a:pt x="2155" y="2484"/>
                    <a:pt x="2152" y="2330"/>
                    <a:pt x="2055" y="2238"/>
                  </a:cubicBezTo>
                  <a:cubicBezTo>
                    <a:pt x="1397" y="1596"/>
                    <a:pt x="841" y="858"/>
                    <a:pt x="408" y="47"/>
                  </a:cubicBezTo>
                  <a:cubicBezTo>
                    <a:pt x="399" y="31"/>
                    <a:pt x="387" y="16"/>
                    <a:pt x="375"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g24f3a06ebe2_2_8"/>
          <p:cNvSpPr txBox="1">
            <a:spLocks noGrp="1"/>
          </p:cNvSpPr>
          <p:nvPr>
            <p:ph type="title"/>
          </p:nvPr>
        </p:nvSpPr>
        <p:spPr>
          <a:xfrm>
            <a:off x="946700" y="1303400"/>
            <a:ext cx="2415300" cy="216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a:t>22,068</a:t>
            </a:r>
            <a:endParaRPr/>
          </a:p>
        </p:txBody>
      </p:sp>
      <p:sp>
        <p:nvSpPr>
          <p:cNvPr id="1693" name="Google Shape;1693;g24f3a06ebe2_2_8"/>
          <p:cNvSpPr txBox="1">
            <a:spLocks noGrp="1"/>
          </p:cNvSpPr>
          <p:nvPr>
            <p:ph type="body" idx="1"/>
          </p:nvPr>
        </p:nvSpPr>
        <p:spPr>
          <a:xfrm>
            <a:off x="715100" y="3467800"/>
            <a:ext cx="2878500" cy="113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Total Images</a:t>
            </a:r>
            <a:endParaRPr/>
          </a:p>
        </p:txBody>
      </p:sp>
      <p:sp>
        <p:nvSpPr>
          <p:cNvPr id="1694" name="Google Shape;1694;g24f3a06ebe2_2_8"/>
          <p:cNvSpPr txBox="1">
            <a:spLocks noGrp="1"/>
          </p:cNvSpPr>
          <p:nvPr>
            <p:ph type="title" idx="4294967295"/>
          </p:nvPr>
        </p:nvSpPr>
        <p:spPr>
          <a:xfrm>
            <a:off x="5751825" y="2265808"/>
            <a:ext cx="3917100" cy="76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sz="5800">
                <a:solidFill>
                  <a:schemeClr val="accent3"/>
                </a:solidFill>
              </a:rPr>
              <a:t>850,736</a:t>
            </a:r>
            <a:endParaRPr sz="5800">
              <a:solidFill>
                <a:schemeClr val="accent3"/>
              </a:solidFill>
            </a:endParaRPr>
          </a:p>
        </p:txBody>
      </p:sp>
      <p:sp>
        <p:nvSpPr>
          <p:cNvPr id="1695" name="Google Shape;1695;g24f3a06ebe2_2_8"/>
          <p:cNvSpPr txBox="1">
            <a:spLocks noGrp="1"/>
          </p:cNvSpPr>
          <p:nvPr>
            <p:ph type="subTitle" idx="4294967295"/>
          </p:nvPr>
        </p:nvSpPr>
        <p:spPr>
          <a:xfrm>
            <a:off x="5751825" y="3034999"/>
            <a:ext cx="3917100" cy="30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Roboto"/>
              <a:buNone/>
            </a:pPr>
            <a:r>
              <a:rPr lang="en" sz="1600" b="0" i="0" u="none" strike="noStrike" cap="none">
                <a:solidFill>
                  <a:schemeClr val="dk2"/>
                </a:solidFill>
                <a:latin typeface="Roboto"/>
                <a:ea typeface="Roboto"/>
                <a:cs typeface="Roboto"/>
                <a:sym typeface="Roboto"/>
              </a:rPr>
              <a:t>Total Buildings</a:t>
            </a:r>
            <a:endParaRPr sz="1600" b="0" i="0" u="none" strike="noStrike" cap="none">
              <a:solidFill>
                <a:schemeClr val="dk2"/>
              </a:solidFill>
              <a:latin typeface="Roboto"/>
              <a:ea typeface="Roboto"/>
              <a:cs typeface="Roboto"/>
              <a:sym typeface="Roboto"/>
            </a:endParaRPr>
          </a:p>
        </p:txBody>
      </p:sp>
      <p:sp>
        <p:nvSpPr>
          <p:cNvPr id="1696" name="Google Shape;1696;g24f3a06ebe2_2_8"/>
          <p:cNvSpPr txBox="1">
            <a:spLocks noGrp="1"/>
          </p:cNvSpPr>
          <p:nvPr>
            <p:ph type="title" idx="4294967295"/>
          </p:nvPr>
        </p:nvSpPr>
        <p:spPr>
          <a:xfrm>
            <a:off x="5751825" y="3617827"/>
            <a:ext cx="3917100" cy="76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sz="5800">
                <a:solidFill>
                  <a:schemeClr val="accent2"/>
                </a:solidFill>
              </a:rPr>
              <a:t>45,362</a:t>
            </a:r>
            <a:endParaRPr sz="5800">
              <a:solidFill>
                <a:schemeClr val="accent2"/>
              </a:solidFill>
            </a:endParaRPr>
          </a:p>
        </p:txBody>
      </p:sp>
      <p:sp>
        <p:nvSpPr>
          <p:cNvPr id="1697" name="Google Shape;1697;g24f3a06ebe2_2_8"/>
          <p:cNvSpPr txBox="1">
            <a:spLocks noGrp="1"/>
          </p:cNvSpPr>
          <p:nvPr>
            <p:ph type="subTitle" idx="4294967295"/>
          </p:nvPr>
        </p:nvSpPr>
        <p:spPr>
          <a:xfrm>
            <a:off x="5751825" y="4386903"/>
            <a:ext cx="3917100" cy="30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Roboto"/>
              <a:buNone/>
            </a:pPr>
            <a:r>
              <a:rPr lang="en" sz="1600" b="0" i="0" u="none" strike="noStrike" cap="none">
                <a:solidFill>
                  <a:schemeClr val="dk2"/>
                </a:solidFill>
                <a:latin typeface="Roboto"/>
                <a:ea typeface="Roboto"/>
                <a:cs typeface="Roboto"/>
                <a:sym typeface="Roboto"/>
              </a:rPr>
              <a:t>Square Kilometer Images</a:t>
            </a:r>
            <a:endParaRPr sz="1600" b="0" i="0" u="none" strike="noStrike" cap="none">
              <a:solidFill>
                <a:schemeClr val="dk2"/>
              </a:solidFill>
              <a:latin typeface="Roboto"/>
              <a:ea typeface="Roboto"/>
              <a:cs typeface="Roboto"/>
              <a:sym typeface="Roboto"/>
            </a:endParaRPr>
          </a:p>
        </p:txBody>
      </p:sp>
      <p:pic>
        <p:nvPicPr>
          <p:cNvPr id="1698" name="Google Shape;1698;g24f3a06ebe2_2_8"/>
          <p:cNvPicPr preferRelativeResize="0"/>
          <p:nvPr/>
        </p:nvPicPr>
        <p:blipFill rotWithShape="1">
          <a:blip r:embed="rId3">
            <a:alphaModFix/>
          </a:blip>
          <a:srcRect t="2104" r="2647"/>
          <a:stretch/>
        </p:blipFill>
        <p:spPr>
          <a:xfrm>
            <a:off x="347875" y="1137475"/>
            <a:ext cx="5962451" cy="3478150"/>
          </a:xfrm>
          <a:prstGeom prst="rect">
            <a:avLst/>
          </a:prstGeom>
          <a:noFill/>
          <a:ln>
            <a:noFill/>
          </a:ln>
        </p:spPr>
      </p:pic>
      <p:sp>
        <p:nvSpPr>
          <p:cNvPr id="1699" name="Google Shape;1699;g24f3a06ebe2_2_8"/>
          <p:cNvSpPr txBox="1">
            <a:spLocks noGrp="1"/>
          </p:cNvSpPr>
          <p:nvPr>
            <p:ph type="title"/>
          </p:nvPr>
        </p:nvSpPr>
        <p:spPr>
          <a:xfrm>
            <a:off x="5751825" y="913800"/>
            <a:ext cx="3917100" cy="76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sz="5800"/>
              <a:t>22,068</a:t>
            </a:r>
            <a:endParaRPr sz="5800"/>
          </a:p>
        </p:txBody>
      </p:sp>
      <p:sp>
        <p:nvSpPr>
          <p:cNvPr id="1700" name="Google Shape;1700;g24f3a06ebe2_2_8"/>
          <p:cNvSpPr txBox="1">
            <a:spLocks noGrp="1"/>
          </p:cNvSpPr>
          <p:nvPr>
            <p:ph type="subTitle" idx="4294967295"/>
          </p:nvPr>
        </p:nvSpPr>
        <p:spPr>
          <a:xfrm>
            <a:off x="5751825" y="1682983"/>
            <a:ext cx="3917100" cy="30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1400"/>
              <a:buFont typeface="Roboto"/>
              <a:buNone/>
            </a:pPr>
            <a:r>
              <a:rPr lang="en" sz="1600" b="0" i="0" u="none" strike="noStrike" cap="none">
                <a:solidFill>
                  <a:schemeClr val="dk2"/>
                </a:solidFill>
                <a:latin typeface="Roboto"/>
                <a:ea typeface="Roboto"/>
                <a:cs typeface="Roboto"/>
                <a:sym typeface="Roboto"/>
              </a:rPr>
              <a:t>Total Images</a:t>
            </a:r>
            <a:endParaRPr sz="1600" b="0" i="0" u="none" strike="noStrike" cap="none">
              <a:solidFill>
                <a:schemeClr val="dk2"/>
              </a:solidFill>
              <a:latin typeface="Roboto"/>
              <a:ea typeface="Roboto"/>
              <a:cs typeface="Roboto"/>
              <a:sym typeface="Roboto"/>
            </a:endParaRPr>
          </a:p>
        </p:txBody>
      </p:sp>
      <p:sp>
        <p:nvSpPr>
          <p:cNvPr id="1701" name="Google Shape;1701;g24f3a06ebe2_2_8"/>
          <p:cNvSpPr txBox="1">
            <a:spLocks noGrp="1"/>
          </p:cNvSpPr>
          <p:nvPr>
            <p:ph type="title" idx="4294967295"/>
          </p:nvPr>
        </p:nvSpPr>
        <p:spPr>
          <a:xfrm>
            <a:off x="720000" y="3826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About the Dataset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10"/>
          <p:cNvSpPr txBox="1">
            <a:spLocks noGrp="1"/>
          </p:cNvSpPr>
          <p:nvPr>
            <p:ph type="title"/>
          </p:nvPr>
        </p:nvSpPr>
        <p:spPr>
          <a:xfrm>
            <a:off x="1104075" y="1303044"/>
            <a:ext cx="5754825" cy="22119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6000"/>
              <a:buNone/>
            </a:pPr>
            <a:r>
              <a:rPr lang="en"/>
              <a:t>Methodology</a:t>
            </a:r>
            <a:endParaRPr>
              <a:solidFill>
                <a:schemeClr val="accent3"/>
              </a:solidFill>
            </a:endParaRPr>
          </a:p>
        </p:txBody>
      </p:sp>
      <p:grpSp>
        <p:nvGrpSpPr>
          <p:cNvPr id="1707" name="Google Shape;1707;p10"/>
          <p:cNvGrpSpPr/>
          <p:nvPr/>
        </p:nvGrpSpPr>
        <p:grpSpPr>
          <a:xfrm>
            <a:off x="7185612" y="535030"/>
            <a:ext cx="1042893" cy="1137965"/>
            <a:chOff x="4067906" y="882076"/>
            <a:chExt cx="1487086" cy="1607749"/>
          </a:xfrm>
        </p:grpSpPr>
        <p:grpSp>
          <p:nvGrpSpPr>
            <p:cNvPr id="1708" name="Google Shape;1708;p10"/>
            <p:cNvGrpSpPr/>
            <p:nvPr/>
          </p:nvGrpSpPr>
          <p:grpSpPr>
            <a:xfrm>
              <a:off x="4067906" y="882076"/>
              <a:ext cx="1487086" cy="1607749"/>
              <a:chOff x="2720400" y="1200188"/>
              <a:chExt cx="1058650" cy="1144550"/>
            </a:xfrm>
          </p:grpSpPr>
          <p:sp>
            <p:nvSpPr>
              <p:cNvPr id="1709" name="Google Shape;1709;p10"/>
              <p:cNvSpPr/>
              <p:nvPr/>
            </p:nvSpPr>
            <p:spPr>
              <a:xfrm>
                <a:off x="2720400" y="1217313"/>
                <a:ext cx="1058650" cy="609775"/>
              </a:xfrm>
              <a:custGeom>
                <a:avLst/>
                <a:gdLst/>
                <a:ahLst/>
                <a:cxnLst/>
                <a:rect l="l" t="t" r="r" b="b"/>
                <a:pathLst>
                  <a:path w="42346" h="24391" extrusionOk="0">
                    <a:moveTo>
                      <a:pt x="16325" y="0"/>
                    </a:moveTo>
                    <a:cubicBezTo>
                      <a:pt x="15855" y="0"/>
                      <a:pt x="15378" y="39"/>
                      <a:pt x="14898" y="120"/>
                    </a:cubicBezTo>
                    <a:cubicBezTo>
                      <a:pt x="9666" y="1002"/>
                      <a:pt x="9877" y="6003"/>
                      <a:pt x="11769" y="9762"/>
                    </a:cubicBezTo>
                    <a:cubicBezTo>
                      <a:pt x="10950" y="9571"/>
                      <a:pt x="8604" y="9090"/>
                      <a:pt x="6712" y="9090"/>
                    </a:cubicBezTo>
                    <a:cubicBezTo>
                      <a:pt x="5505" y="9090"/>
                      <a:pt x="4483" y="9285"/>
                      <a:pt x="4160" y="9877"/>
                    </a:cubicBezTo>
                    <a:cubicBezTo>
                      <a:pt x="3149" y="11715"/>
                      <a:pt x="6376" y="14333"/>
                      <a:pt x="7135" y="15171"/>
                    </a:cubicBezTo>
                    <a:cubicBezTo>
                      <a:pt x="6635" y="15017"/>
                      <a:pt x="6124" y="14946"/>
                      <a:pt x="5620" y="14946"/>
                    </a:cubicBezTo>
                    <a:cubicBezTo>
                      <a:pt x="2694" y="14946"/>
                      <a:pt x="1" y="17351"/>
                      <a:pt x="1067" y="20003"/>
                    </a:cubicBezTo>
                    <a:cubicBezTo>
                      <a:pt x="1904" y="22092"/>
                      <a:pt x="4136" y="22783"/>
                      <a:pt x="6577" y="22783"/>
                    </a:cubicBezTo>
                    <a:cubicBezTo>
                      <a:pt x="6740" y="22783"/>
                      <a:pt x="6905" y="22780"/>
                      <a:pt x="7070" y="22774"/>
                    </a:cubicBezTo>
                    <a:cubicBezTo>
                      <a:pt x="8039" y="22735"/>
                      <a:pt x="9032" y="22597"/>
                      <a:pt x="9970" y="22397"/>
                    </a:cubicBezTo>
                    <a:cubicBezTo>
                      <a:pt x="11471" y="22085"/>
                      <a:pt x="12834" y="21623"/>
                      <a:pt x="13768" y="21189"/>
                    </a:cubicBezTo>
                    <a:lnTo>
                      <a:pt x="13768" y="21189"/>
                    </a:lnTo>
                    <a:cubicBezTo>
                      <a:pt x="13164" y="23171"/>
                      <a:pt x="13933" y="23886"/>
                      <a:pt x="15214" y="23974"/>
                    </a:cubicBezTo>
                    <a:cubicBezTo>
                      <a:pt x="15301" y="23980"/>
                      <a:pt x="15390" y="23983"/>
                      <a:pt x="15481" y="23983"/>
                    </a:cubicBezTo>
                    <a:cubicBezTo>
                      <a:pt x="17513" y="23983"/>
                      <a:pt x="20572" y="22648"/>
                      <a:pt x="21663" y="22174"/>
                    </a:cubicBezTo>
                    <a:lnTo>
                      <a:pt x="21663" y="22174"/>
                    </a:lnTo>
                    <a:cubicBezTo>
                      <a:pt x="21197" y="24114"/>
                      <a:pt x="25114" y="24286"/>
                      <a:pt x="26322" y="24366"/>
                    </a:cubicBezTo>
                    <a:cubicBezTo>
                      <a:pt x="26426" y="24375"/>
                      <a:pt x="26525" y="24378"/>
                      <a:pt x="26626" y="24386"/>
                    </a:cubicBezTo>
                    <a:cubicBezTo>
                      <a:pt x="26720" y="24389"/>
                      <a:pt x="26814" y="24391"/>
                      <a:pt x="26908" y="24391"/>
                    </a:cubicBezTo>
                    <a:cubicBezTo>
                      <a:pt x="28464" y="24391"/>
                      <a:pt x="29976" y="23965"/>
                      <a:pt x="31181" y="22994"/>
                    </a:cubicBezTo>
                    <a:cubicBezTo>
                      <a:pt x="31443" y="22781"/>
                      <a:pt x="31686" y="22546"/>
                      <a:pt x="31908" y="22292"/>
                    </a:cubicBezTo>
                    <a:cubicBezTo>
                      <a:pt x="32175" y="22319"/>
                      <a:pt x="32454" y="22332"/>
                      <a:pt x="32742" y="22332"/>
                    </a:cubicBezTo>
                    <a:cubicBezTo>
                      <a:pt x="34903" y="22332"/>
                      <a:pt x="37531" y="21579"/>
                      <a:pt x="38968" y="20085"/>
                    </a:cubicBezTo>
                    <a:cubicBezTo>
                      <a:pt x="40512" y="18481"/>
                      <a:pt x="39466" y="17617"/>
                      <a:pt x="37743" y="17617"/>
                    </a:cubicBezTo>
                    <a:cubicBezTo>
                      <a:pt x="37603" y="17617"/>
                      <a:pt x="37458" y="17622"/>
                      <a:pt x="37310" y="17634"/>
                    </a:cubicBezTo>
                    <a:cubicBezTo>
                      <a:pt x="39860" y="15607"/>
                      <a:pt x="42346" y="11793"/>
                      <a:pt x="39018" y="9104"/>
                    </a:cubicBezTo>
                    <a:cubicBezTo>
                      <a:pt x="38192" y="8434"/>
                      <a:pt x="37362" y="8160"/>
                      <a:pt x="36548" y="8160"/>
                    </a:cubicBezTo>
                    <a:cubicBezTo>
                      <a:pt x="34440" y="8160"/>
                      <a:pt x="32437" y="10002"/>
                      <a:pt x="30868" y="11593"/>
                    </a:cubicBezTo>
                    <a:cubicBezTo>
                      <a:pt x="32611" y="6675"/>
                      <a:pt x="31281" y="5171"/>
                      <a:pt x="29394" y="5171"/>
                    </a:cubicBezTo>
                    <a:cubicBezTo>
                      <a:pt x="27798" y="5171"/>
                      <a:pt x="25805" y="6246"/>
                      <a:pt x="24932" y="7242"/>
                    </a:cubicBezTo>
                    <a:cubicBezTo>
                      <a:pt x="24171" y="3111"/>
                      <a:pt x="20517" y="0"/>
                      <a:pt x="163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0"/>
              <p:cNvSpPr/>
              <p:nvPr/>
            </p:nvSpPr>
            <p:spPr>
              <a:xfrm>
                <a:off x="3070200" y="1549088"/>
                <a:ext cx="340525" cy="157775"/>
              </a:xfrm>
              <a:custGeom>
                <a:avLst/>
                <a:gdLst/>
                <a:ahLst/>
                <a:cxnLst/>
                <a:rect l="l" t="t" r="r" b="b"/>
                <a:pathLst>
                  <a:path w="13621" h="6311" extrusionOk="0">
                    <a:moveTo>
                      <a:pt x="5614" y="2956"/>
                    </a:moveTo>
                    <a:cubicBezTo>
                      <a:pt x="7057" y="3091"/>
                      <a:pt x="8811" y="5073"/>
                      <a:pt x="9247" y="6310"/>
                    </a:cubicBezTo>
                    <a:cubicBezTo>
                      <a:pt x="9972" y="4672"/>
                      <a:pt x="11434" y="2286"/>
                      <a:pt x="13442" y="2501"/>
                    </a:cubicBezTo>
                    <a:cubicBezTo>
                      <a:pt x="13503" y="2508"/>
                      <a:pt x="13562" y="2520"/>
                      <a:pt x="13620" y="2528"/>
                    </a:cubicBezTo>
                    <a:cubicBezTo>
                      <a:pt x="13352" y="1051"/>
                      <a:pt x="12604" y="1"/>
                      <a:pt x="10732" y="238"/>
                    </a:cubicBezTo>
                    <a:cubicBezTo>
                      <a:pt x="8702" y="496"/>
                      <a:pt x="8066" y="2935"/>
                      <a:pt x="8066" y="2935"/>
                    </a:cubicBezTo>
                    <a:cubicBezTo>
                      <a:pt x="6598" y="1924"/>
                      <a:pt x="4618" y="1145"/>
                      <a:pt x="2819" y="1670"/>
                    </a:cubicBezTo>
                    <a:cubicBezTo>
                      <a:pt x="874" y="2239"/>
                      <a:pt x="109" y="3866"/>
                      <a:pt x="1" y="5707"/>
                    </a:cubicBezTo>
                    <a:lnTo>
                      <a:pt x="7" y="5707"/>
                    </a:lnTo>
                    <a:cubicBezTo>
                      <a:pt x="1255" y="3809"/>
                      <a:pt x="2705" y="2683"/>
                      <a:pt x="5614" y="2956"/>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0"/>
              <p:cNvSpPr/>
              <p:nvPr/>
            </p:nvSpPr>
            <p:spPr>
              <a:xfrm>
                <a:off x="2735050" y="1618413"/>
                <a:ext cx="218875" cy="139950"/>
              </a:xfrm>
              <a:custGeom>
                <a:avLst/>
                <a:gdLst/>
                <a:ahLst/>
                <a:cxnLst/>
                <a:rect l="l" t="t" r="r" b="b"/>
                <a:pathLst>
                  <a:path w="8755" h="5598" extrusionOk="0">
                    <a:moveTo>
                      <a:pt x="6362" y="576"/>
                    </a:moveTo>
                    <a:cubicBezTo>
                      <a:pt x="5231" y="1"/>
                      <a:pt x="2850" y="61"/>
                      <a:pt x="1009" y="724"/>
                    </a:cubicBezTo>
                    <a:cubicBezTo>
                      <a:pt x="285" y="1621"/>
                      <a:pt x="0" y="2765"/>
                      <a:pt x="481" y="3959"/>
                    </a:cubicBezTo>
                    <a:cubicBezTo>
                      <a:pt x="712" y="4541"/>
                      <a:pt x="1083" y="5056"/>
                      <a:pt x="1562" y="5460"/>
                    </a:cubicBezTo>
                    <a:cubicBezTo>
                      <a:pt x="2548" y="5598"/>
                      <a:pt x="3597" y="5497"/>
                      <a:pt x="4478" y="5179"/>
                    </a:cubicBezTo>
                    <a:cubicBezTo>
                      <a:pt x="5934" y="4658"/>
                      <a:pt x="8754" y="1793"/>
                      <a:pt x="6362" y="576"/>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0"/>
              <p:cNvSpPr/>
              <p:nvPr/>
            </p:nvSpPr>
            <p:spPr>
              <a:xfrm>
                <a:off x="3500375" y="1387763"/>
                <a:ext cx="240225" cy="246850"/>
              </a:xfrm>
              <a:custGeom>
                <a:avLst/>
                <a:gdLst/>
                <a:ahLst/>
                <a:cxnLst/>
                <a:rect l="l" t="t" r="r" b="b"/>
                <a:pathLst>
                  <a:path w="9609" h="9874" extrusionOk="0">
                    <a:moveTo>
                      <a:pt x="910" y="5362"/>
                    </a:moveTo>
                    <a:cubicBezTo>
                      <a:pt x="206" y="8246"/>
                      <a:pt x="3094" y="9873"/>
                      <a:pt x="5529" y="8912"/>
                    </a:cubicBezTo>
                    <a:cubicBezTo>
                      <a:pt x="6995" y="8332"/>
                      <a:pt x="8251" y="7307"/>
                      <a:pt x="9340" y="6166"/>
                    </a:cubicBezTo>
                    <a:cubicBezTo>
                      <a:pt x="9608" y="4820"/>
                      <a:pt x="9258" y="3449"/>
                      <a:pt x="7819" y="2285"/>
                    </a:cubicBezTo>
                    <a:cubicBezTo>
                      <a:pt x="5000" y="1"/>
                      <a:pt x="2143" y="2316"/>
                      <a:pt x="0" y="4444"/>
                    </a:cubicBezTo>
                    <a:cubicBezTo>
                      <a:pt x="487" y="4334"/>
                      <a:pt x="1057" y="4759"/>
                      <a:pt x="910" y="5362"/>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0"/>
              <p:cNvSpPr/>
              <p:nvPr/>
            </p:nvSpPr>
            <p:spPr>
              <a:xfrm>
                <a:off x="2803075" y="1200188"/>
                <a:ext cx="766425" cy="406475"/>
              </a:xfrm>
              <a:custGeom>
                <a:avLst/>
                <a:gdLst/>
                <a:ahLst/>
                <a:cxnLst/>
                <a:rect l="l" t="t" r="r" b="b"/>
                <a:pathLst>
                  <a:path w="30657" h="16259" extrusionOk="0">
                    <a:moveTo>
                      <a:pt x="3316" y="15342"/>
                    </a:moveTo>
                    <a:cubicBezTo>
                      <a:pt x="4672" y="16011"/>
                      <a:pt x="6318" y="16259"/>
                      <a:pt x="7666" y="16137"/>
                    </a:cubicBezTo>
                    <a:cubicBezTo>
                      <a:pt x="10666" y="15867"/>
                      <a:pt x="10626" y="13575"/>
                      <a:pt x="10241" y="11133"/>
                    </a:cubicBezTo>
                    <a:cubicBezTo>
                      <a:pt x="10241" y="11133"/>
                      <a:pt x="17092" y="15044"/>
                      <a:pt x="20484" y="8512"/>
                    </a:cubicBezTo>
                    <a:cubicBezTo>
                      <a:pt x="20484" y="8512"/>
                      <a:pt x="20007" y="11525"/>
                      <a:pt x="21555" y="12768"/>
                    </a:cubicBezTo>
                    <a:cubicBezTo>
                      <a:pt x="23501" y="14328"/>
                      <a:pt x="26363" y="14104"/>
                      <a:pt x="27437" y="12290"/>
                    </a:cubicBezTo>
                    <a:cubicBezTo>
                      <a:pt x="27488" y="12204"/>
                      <a:pt x="27554" y="12128"/>
                      <a:pt x="27633" y="12068"/>
                    </a:cubicBezTo>
                    <a:cubicBezTo>
                      <a:pt x="30656" y="3250"/>
                      <a:pt x="23515" y="5771"/>
                      <a:pt x="21625" y="7927"/>
                    </a:cubicBezTo>
                    <a:cubicBezTo>
                      <a:pt x="20779" y="3332"/>
                      <a:pt x="16354" y="1"/>
                      <a:pt x="11591" y="805"/>
                    </a:cubicBezTo>
                    <a:cubicBezTo>
                      <a:pt x="6359" y="1686"/>
                      <a:pt x="6570" y="6688"/>
                      <a:pt x="8464" y="10447"/>
                    </a:cubicBezTo>
                    <a:cubicBezTo>
                      <a:pt x="7121" y="10134"/>
                      <a:pt x="1684" y="9043"/>
                      <a:pt x="853" y="10562"/>
                    </a:cubicBezTo>
                    <a:cubicBezTo>
                      <a:pt x="1" y="12115"/>
                      <a:pt x="2164" y="14219"/>
                      <a:pt x="3316" y="15342"/>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0"/>
              <p:cNvSpPr/>
              <p:nvPr/>
            </p:nvSpPr>
            <p:spPr>
              <a:xfrm>
                <a:off x="3202225" y="1792138"/>
                <a:ext cx="297750" cy="417475"/>
              </a:xfrm>
              <a:custGeom>
                <a:avLst/>
                <a:gdLst/>
                <a:ahLst/>
                <a:cxnLst/>
                <a:rect l="l" t="t" r="r" b="b"/>
                <a:pathLst>
                  <a:path w="11910" h="16699" extrusionOk="0">
                    <a:moveTo>
                      <a:pt x="11909" y="1"/>
                    </a:moveTo>
                    <a:cubicBezTo>
                      <a:pt x="10705" y="972"/>
                      <a:pt x="9191" y="1398"/>
                      <a:pt x="7635" y="1398"/>
                    </a:cubicBezTo>
                    <a:cubicBezTo>
                      <a:pt x="7541" y="1398"/>
                      <a:pt x="7447" y="1396"/>
                      <a:pt x="7353" y="1393"/>
                    </a:cubicBezTo>
                    <a:cubicBezTo>
                      <a:pt x="7238" y="1562"/>
                      <a:pt x="3526" y="6987"/>
                      <a:pt x="1898" y="9784"/>
                    </a:cubicBezTo>
                    <a:cubicBezTo>
                      <a:pt x="2925" y="9135"/>
                      <a:pt x="3990" y="8775"/>
                      <a:pt x="5180" y="8637"/>
                    </a:cubicBezTo>
                    <a:lnTo>
                      <a:pt x="5180" y="8637"/>
                    </a:lnTo>
                    <a:cubicBezTo>
                      <a:pt x="3629" y="11077"/>
                      <a:pt x="1971" y="13747"/>
                      <a:pt x="1" y="16699"/>
                    </a:cubicBezTo>
                    <a:cubicBezTo>
                      <a:pt x="171" y="16521"/>
                      <a:pt x="5610" y="10870"/>
                      <a:pt x="9219" y="6387"/>
                    </a:cubicBezTo>
                    <a:lnTo>
                      <a:pt x="9219" y="6387"/>
                    </a:lnTo>
                    <a:lnTo>
                      <a:pt x="6345" y="6749"/>
                    </a:lnTo>
                    <a:cubicBezTo>
                      <a:pt x="6661" y="6218"/>
                      <a:pt x="9953" y="2644"/>
                      <a:pt x="119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0"/>
              <p:cNvSpPr/>
              <p:nvPr/>
            </p:nvSpPr>
            <p:spPr>
              <a:xfrm>
                <a:off x="3366700" y="1792163"/>
                <a:ext cx="133225" cy="69625"/>
              </a:xfrm>
              <a:custGeom>
                <a:avLst/>
                <a:gdLst/>
                <a:ahLst/>
                <a:cxnLst/>
                <a:rect l="l" t="t" r="r" b="b"/>
                <a:pathLst>
                  <a:path w="5329" h="2785" extrusionOk="0">
                    <a:moveTo>
                      <a:pt x="5329" y="1"/>
                    </a:moveTo>
                    <a:lnTo>
                      <a:pt x="5329" y="1"/>
                    </a:lnTo>
                    <a:cubicBezTo>
                      <a:pt x="4125" y="972"/>
                      <a:pt x="2613" y="1397"/>
                      <a:pt x="1057" y="1397"/>
                    </a:cubicBezTo>
                    <a:cubicBezTo>
                      <a:pt x="963" y="1397"/>
                      <a:pt x="868" y="1395"/>
                      <a:pt x="774" y="1392"/>
                    </a:cubicBezTo>
                    <a:cubicBezTo>
                      <a:pt x="743" y="1438"/>
                      <a:pt x="446" y="1871"/>
                      <a:pt x="0" y="2531"/>
                    </a:cubicBezTo>
                    <a:cubicBezTo>
                      <a:pt x="603" y="2704"/>
                      <a:pt x="1207" y="2784"/>
                      <a:pt x="1805" y="2784"/>
                    </a:cubicBezTo>
                    <a:cubicBezTo>
                      <a:pt x="2285" y="2784"/>
                      <a:pt x="2761" y="2733"/>
                      <a:pt x="3232" y="2635"/>
                    </a:cubicBezTo>
                    <a:cubicBezTo>
                      <a:pt x="3973" y="1747"/>
                      <a:pt x="4717" y="828"/>
                      <a:pt x="5329" y="1"/>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0"/>
              <p:cNvSpPr/>
              <p:nvPr/>
            </p:nvSpPr>
            <p:spPr>
              <a:xfrm>
                <a:off x="3202225" y="2008063"/>
                <a:ext cx="156750" cy="201550"/>
              </a:xfrm>
              <a:custGeom>
                <a:avLst/>
                <a:gdLst/>
                <a:ahLst/>
                <a:cxnLst/>
                <a:rect l="l" t="t" r="r" b="b"/>
                <a:pathLst>
                  <a:path w="6270" h="8062" extrusionOk="0">
                    <a:moveTo>
                      <a:pt x="6270" y="0"/>
                    </a:moveTo>
                    <a:cubicBezTo>
                      <a:pt x="5850" y="49"/>
                      <a:pt x="5434" y="129"/>
                      <a:pt x="5027" y="241"/>
                    </a:cubicBezTo>
                    <a:cubicBezTo>
                      <a:pt x="3520" y="2615"/>
                      <a:pt x="1907" y="5206"/>
                      <a:pt x="1" y="8062"/>
                    </a:cubicBezTo>
                    <a:cubicBezTo>
                      <a:pt x="89" y="7969"/>
                      <a:pt x="1627" y="6370"/>
                      <a:pt x="3591" y="4224"/>
                    </a:cubicBezTo>
                    <a:cubicBezTo>
                      <a:pt x="4537" y="2743"/>
                      <a:pt x="5420" y="1335"/>
                      <a:pt x="6270"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0"/>
              <p:cNvSpPr/>
              <p:nvPr/>
            </p:nvSpPr>
            <p:spPr>
              <a:xfrm>
                <a:off x="3249650" y="1825713"/>
                <a:ext cx="167175" cy="211025"/>
              </a:xfrm>
              <a:custGeom>
                <a:avLst/>
                <a:gdLst/>
                <a:ahLst/>
                <a:cxnLst/>
                <a:rect l="l" t="t" r="r" b="b"/>
                <a:pathLst>
                  <a:path w="6687" h="8441" extrusionOk="0">
                    <a:moveTo>
                      <a:pt x="6671" y="49"/>
                    </a:moveTo>
                    <a:lnTo>
                      <a:pt x="6686" y="1"/>
                    </a:lnTo>
                    <a:cubicBezTo>
                      <a:pt x="6278" y="48"/>
                      <a:pt x="5866" y="64"/>
                      <a:pt x="5456" y="50"/>
                    </a:cubicBezTo>
                    <a:cubicBezTo>
                      <a:pt x="5341" y="219"/>
                      <a:pt x="1627" y="5644"/>
                      <a:pt x="1" y="8441"/>
                    </a:cubicBezTo>
                    <a:cubicBezTo>
                      <a:pt x="482" y="8134"/>
                      <a:pt x="998" y="7883"/>
                      <a:pt x="1537" y="7692"/>
                    </a:cubicBezTo>
                    <a:cubicBezTo>
                      <a:pt x="3312" y="4778"/>
                      <a:pt x="6440" y="205"/>
                      <a:pt x="6546" y="50"/>
                    </a:cubicBezTo>
                    <a:cubicBezTo>
                      <a:pt x="6588" y="52"/>
                      <a:pt x="6630" y="48"/>
                      <a:pt x="6671" y="49"/>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0"/>
              <p:cNvSpPr/>
              <p:nvPr/>
            </p:nvSpPr>
            <p:spPr>
              <a:xfrm>
                <a:off x="2901150" y="1771638"/>
                <a:ext cx="360825" cy="573100"/>
              </a:xfrm>
              <a:custGeom>
                <a:avLst/>
                <a:gdLst/>
                <a:ahLst/>
                <a:cxnLst/>
                <a:rect l="l" t="t" r="r" b="b"/>
                <a:pathLst>
                  <a:path w="14433" h="22924" extrusionOk="0">
                    <a:moveTo>
                      <a:pt x="14433" y="1"/>
                    </a:moveTo>
                    <a:lnTo>
                      <a:pt x="14433" y="1"/>
                    </a:lnTo>
                    <a:cubicBezTo>
                      <a:pt x="13342" y="475"/>
                      <a:pt x="10283" y="1810"/>
                      <a:pt x="8251" y="1810"/>
                    </a:cubicBezTo>
                    <a:cubicBezTo>
                      <a:pt x="8160" y="1810"/>
                      <a:pt x="8071" y="1807"/>
                      <a:pt x="7984" y="1801"/>
                    </a:cubicBezTo>
                    <a:cubicBezTo>
                      <a:pt x="6703" y="3329"/>
                      <a:pt x="4726" y="8462"/>
                      <a:pt x="3809" y="10315"/>
                    </a:cubicBezTo>
                    <a:cubicBezTo>
                      <a:pt x="4975" y="9600"/>
                      <a:pt x="6699" y="8916"/>
                      <a:pt x="8358" y="8900"/>
                    </a:cubicBezTo>
                    <a:lnTo>
                      <a:pt x="8358" y="8900"/>
                    </a:lnTo>
                    <a:cubicBezTo>
                      <a:pt x="5072" y="14875"/>
                      <a:pt x="266" y="22499"/>
                      <a:pt x="0" y="22924"/>
                    </a:cubicBezTo>
                    <a:cubicBezTo>
                      <a:pt x="355" y="22520"/>
                      <a:pt x="6011" y="15991"/>
                      <a:pt x="8281" y="13301"/>
                    </a:cubicBezTo>
                    <a:cubicBezTo>
                      <a:pt x="10293" y="10916"/>
                      <a:pt x="12124" y="8387"/>
                      <a:pt x="14067" y="5956"/>
                    </a:cubicBezTo>
                    <a:cubicBezTo>
                      <a:pt x="13844" y="5913"/>
                      <a:pt x="13585" y="5894"/>
                      <a:pt x="13304" y="5894"/>
                    </a:cubicBezTo>
                    <a:cubicBezTo>
                      <a:pt x="11696" y="5894"/>
                      <a:pt x="9396" y="6503"/>
                      <a:pt x="9396" y="6503"/>
                    </a:cubicBezTo>
                    <a:cubicBezTo>
                      <a:pt x="9396" y="6503"/>
                      <a:pt x="12282" y="2216"/>
                      <a:pt x="144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0"/>
              <p:cNvSpPr/>
              <p:nvPr/>
            </p:nvSpPr>
            <p:spPr>
              <a:xfrm>
                <a:off x="3074125" y="1771638"/>
                <a:ext cx="187850" cy="95600"/>
              </a:xfrm>
              <a:custGeom>
                <a:avLst/>
                <a:gdLst/>
                <a:ahLst/>
                <a:cxnLst/>
                <a:rect l="l" t="t" r="r" b="b"/>
                <a:pathLst>
                  <a:path w="7514" h="3824" extrusionOk="0">
                    <a:moveTo>
                      <a:pt x="7514" y="1"/>
                    </a:moveTo>
                    <a:lnTo>
                      <a:pt x="7514" y="1"/>
                    </a:lnTo>
                    <a:cubicBezTo>
                      <a:pt x="6423" y="475"/>
                      <a:pt x="3364" y="1810"/>
                      <a:pt x="1332" y="1810"/>
                    </a:cubicBezTo>
                    <a:cubicBezTo>
                      <a:pt x="1241" y="1810"/>
                      <a:pt x="1152" y="1807"/>
                      <a:pt x="1065" y="1801"/>
                    </a:cubicBezTo>
                    <a:cubicBezTo>
                      <a:pt x="745" y="2183"/>
                      <a:pt x="381" y="2791"/>
                      <a:pt x="0" y="3517"/>
                    </a:cubicBezTo>
                    <a:cubicBezTo>
                      <a:pt x="500" y="3738"/>
                      <a:pt x="1042" y="3824"/>
                      <a:pt x="1579" y="3824"/>
                    </a:cubicBezTo>
                    <a:cubicBezTo>
                      <a:pt x="3101" y="3824"/>
                      <a:pt x="4594" y="3142"/>
                      <a:pt x="5045" y="2941"/>
                    </a:cubicBezTo>
                    <a:cubicBezTo>
                      <a:pt x="5849" y="1890"/>
                      <a:pt x="6731" y="808"/>
                      <a:pt x="7514" y="1"/>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0"/>
              <p:cNvSpPr/>
              <p:nvPr/>
            </p:nvSpPr>
            <p:spPr>
              <a:xfrm>
                <a:off x="3236975" y="1771638"/>
                <a:ext cx="25000" cy="10675"/>
              </a:xfrm>
              <a:custGeom>
                <a:avLst/>
                <a:gdLst/>
                <a:ahLst/>
                <a:cxnLst/>
                <a:rect l="l" t="t" r="r" b="b"/>
                <a:pathLst>
                  <a:path w="1000" h="427" extrusionOk="0">
                    <a:moveTo>
                      <a:pt x="913" y="91"/>
                    </a:moveTo>
                    <a:cubicBezTo>
                      <a:pt x="942" y="61"/>
                      <a:pt x="971" y="31"/>
                      <a:pt x="1000" y="1"/>
                    </a:cubicBezTo>
                    <a:cubicBezTo>
                      <a:pt x="756" y="107"/>
                      <a:pt x="409" y="257"/>
                      <a:pt x="1" y="426"/>
                    </a:cubicBezTo>
                    <a:cubicBezTo>
                      <a:pt x="318" y="316"/>
                      <a:pt x="625" y="203"/>
                      <a:pt x="913" y="91"/>
                    </a:cubicBezTo>
                    <a:close/>
                  </a:path>
                </a:pathLst>
              </a:custGeom>
              <a:solidFill>
                <a:srgbClr val="8080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0"/>
              <p:cNvSpPr/>
              <p:nvPr/>
            </p:nvSpPr>
            <p:spPr>
              <a:xfrm>
                <a:off x="2901150" y="1978863"/>
                <a:ext cx="249050" cy="365875"/>
              </a:xfrm>
              <a:custGeom>
                <a:avLst/>
                <a:gdLst/>
                <a:ahLst/>
                <a:cxnLst/>
                <a:rect l="l" t="t" r="r" b="b"/>
                <a:pathLst>
                  <a:path w="9962" h="14635" extrusionOk="0">
                    <a:moveTo>
                      <a:pt x="9961" y="0"/>
                    </a:moveTo>
                    <a:cubicBezTo>
                      <a:pt x="8685" y="13"/>
                      <a:pt x="7375" y="421"/>
                      <a:pt x="6304" y="935"/>
                    </a:cubicBezTo>
                    <a:cubicBezTo>
                      <a:pt x="6971" y="743"/>
                      <a:pt x="7669" y="618"/>
                      <a:pt x="8358" y="611"/>
                    </a:cubicBezTo>
                    <a:cubicBezTo>
                      <a:pt x="5072" y="6586"/>
                      <a:pt x="267" y="14210"/>
                      <a:pt x="0" y="14635"/>
                    </a:cubicBezTo>
                    <a:cubicBezTo>
                      <a:pt x="207" y="14399"/>
                      <a:pt x="2222" y="12075"/>
                      <a:pt x="4312" y="9647"/>
                    </a:cubicBezTo>
                    <a:cubicBezTo>
                      <a:pt x="6013" y="6862"/>
                      <a:pt x="8204" y="3196"/>
                      <a:pt x="9961"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0"/>
              <p:cNvSpPr/>
              <p:nvPr/>
            </p:nvSpPr>
            <p:spPr>
              <a:xfrm>
                <a:off x="2996375" y="1814913"/>
                <a:ext cx="134825" cy="214650"/>
              </a:xfrm>
              <a:custGeom>
                <a:avLst/>
                <a:gdLst/>
                <a:ahLst/>
                <a:cxnLst/>
                <a:rect l="l" t="t" r="r" b="b"/>
                <a:pathLst>
                  <a:path w="5393" h="8586" extrusionOk="0">
                    <a:moveTo>
                      <a:pt x="5392" y="0"/>
                    </a:moveTo>
                    <a:cubicBezTo>
                      <a:pt x="4958" y="66"/>
                      <a:pt x="4545" y="95"/>
                      <a:pt x="4175" y="70"/>
                    </a:cubicBezTo>
                    <a:cubicBezTo>
                      <a:pt x="2894" y="1598"/>
                      <a:pt x="917" y="6732"/>
                      <a:pt x="0" y="8585"/>
                    </a:cubicBezTo>
                    <a:cubicBezTo>
                      <a:pt x="487" y="8286"/>
                      <a:pt x="1073" y="7996"/>
                      <a:pt x="1709" y="7755"/>
                    </a:cubicBezTo>
                    <a:cubicBezTo>
                      <a:pt x="2569" y="5948"/>
                      <a:pt x="4177" y="1870"/>
                      <a:pt x="5392"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0"/>
              <p:cNvSpPr/>
              <p:nvPr/>
            </p:nvSpPr>
            <p:spPr>
              <a:xfrm>
                <a:off x="2813750" y="1777238"/>
                <a:ext cx="173125" cy="245875"/>
              </a:xfrm>
              <a:custGeom>
                <a:avLst/>
                <a:gdLst/>
                <a:ahLst/>
                <a:cxnLst/>
                <a:rect l="l" t="t" r="r" b="b"/>
                <a:pathLst>
                  <a:path w="6925" h="9835" extrusionOk="0">
                    <a:moveTo>
                      <a:pt x="6236" y="0"/>
                    </a:moveTo>
                    <a:cubicBezTo>
                      <a:pt x="5298" y="200"/>
                      <a:pt x="4305" y="339"/>
                      <a:pt x="3336" y="377"/>
                    </a:cubicBezTo>
                    <a:cubicBezTo>
                      <a:pt x="2332" y="2186"/>
                      <a:pt x="940" y="5086"/>
                      <a:pt x="896" y="5175"/>
                    </a:cubicBezTo>
                    <a:cubicBezTo>
                      <a:pt x="1012" y="5121"/>
                      <a:pt x="2824" y="4248"/>
                      <a:pt x="3698" y="3850"/>
                    </a:cubicBezTo>
                    <a:lnTo>
                      <a:pt x="3698" y="3850"/>
                    </a:lnTo>
                    <a:cubicBezTo>
                      <a:pt x="2381" y="5798"/>
                      <a:pt x="1330" y="7892"/>
                      <a:pt x="0" y="9835"/>
                    </a:cubicBezTo>
                    <a:cubicBezTo>
                      <a:pt x="1238" y="8580"/>
                      <a:pt x="6228" y="3058"/>
                      <a:pt x="6925" y="1692"/>
                    </a:cubicBezTo>
                    <a:lnTo>
                      <a:pt x="6925" y="1692"/>
                    </a:lnTo>
                    <a:cubicBezTo>
                      <a:pt x="6117" y="1794"/>
                      <a:pt x="4967" y="2081"/>
                      <a:pt x="4967" y="2081"/>
                    </a:cubicBezTo>
                    <a:cubicBezTo>
                      <a:pt x="5244" y="1550"/>
                      <a:pt x="5702" y="815"/>
                      <a:pt x="62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0"/>
              <p:cNvSpPr/>
              <p:nvPr/>
            </p:nvSpPr>
            <p:spPr>
              <a:xfrm>
                <a:off x="2885750" y="1777238"/>
                <a:ext cx="83925" cy="34150"/>
              </a:xfrm>
              <a:custGeom>
                <a:avLst/>
                <a:gdLst/>
                <a:ahLst/>
                <a:cxnLst/>
                <a:rect l="l" t="t" r="r" b="b"/>
                <a:pathLst>
                  <a:path w="3357" h="1366" extrusionOk="0">
                    <a:moveTo>
                      <a:pt x="3356" y="0"/>
                    </a:moveTo>
                    <a:cubicBezTo>
                      <a:pt x="2417" y="200"/>
                      <a:pt x="1425" y="338"/>
                      <a:pt x="454" y="377"/>
                    </a:cubicBezTo>
                    <a:cubicBezTo>
                      <a:pt x="309" y="638"/>
                      <a:pt x="157" y="924"/>
                      <a:pt x="0" y="1220"/>
                    </a:cubicBezTo>
                    <a:cubicBezTo>
                      <a:pt x="387" y="1319"/>
                      <a:pt x="769" y="1365"/>
                      <a:pt x="1146" y="1365"/>
                    </a:cubicBezTo>
                    <a:cubicBezTo>
                      <a:pt x="1655" y="1365"/>
                      <a:pt x="2153" y="1281"/>
                      <a:pt x="2638" y="1128"/>
                    </a:cubicBezTo>
                    <a:cubicBezTo>
                      <a:pt x="2850" y="781"/>
                      <a:pt x="3094" y="400"/>
                      <a:pt x="3356"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5" name="Google Shape;1725;p10"/>
            <p:cNvSpPr/>
            <p:nvPr/>
          </p:nvSpPr>
          <p:spPr>
            <a:xfrm>
              <a:off x="4230746" y="1705908"/>
              <a:ext cx="125053" cy="171654"/>
            </a:xfrm>
            <a:custGeom>
              <a:avLst/>
              <a:gdLst/>
              <a:ahLst/>
              <a:cxnLst/>
              <a:rect l="l" t="t" r="r" b="b"/>
              <a:pathLst>
                <a:path w="3561" h="4888" extrusionOk="0">
                  <a:moveTo>
                    <a:pt x="3560" y="0"/>
                  </a:moveTo>
                  <a:cubicBezTo>
                    <a:pt x="3187" y="43"/>
                    <a:pt x="2812" y="76"/>
                    <a:pt x="2441" y="91"/>
                  </a:cubicBezTo>
                  <a:cubicBezTo>
                    <a:pt x="1437" y="1900"/>
                    <a:pt x="43" y="4800"/>
                    <a:pt x="1" y="4888"/>
                  </a:cubicBezTo>
                  <a:cubicBezTo>
                    <a:pt x="66" y="4859"/>
                    <a:pt x="669" y="4569"/>
                    <a:pt x="1339" y="4251"/>
                  </a:cubicBezTo>
                  <a:cubicBezTo>
                    <a:pt x="1813" y="3278"/>
                    <a:pt x="2742" y="1401"/>
                    <a:pt x="3468" y="91"/>
                  </a:cubicBezTo>
                  <a:cubicBezTo>
                    <a:pt x="3492" y="90"/>
                    <a:pt x="3517" y="87"/>
                    <a:pt x="3541" y="85"/>
                  </a:cubicBezTo>
                  <a:cubicBezTo>
                    <a:pt x="3547" y="58"/>
                    <a:pt x="3555" y="29"/>
                    <a:pt x="3560"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0"/>
            <p:cNvSpPr/>
            <p:nvPr/>
          </p:nvSpPr>
          <p:spPr>
            <a:xfrm>
              <a:off x="4189867" y="1838765"/>
              <a:ext cx="165930" cy="210178"/>
            </a:xfrm>
            <a:custGeom>
              <a:avLst/>
              <a:gdLst/>
              <a:ahLst/>
              <a:cxnLst/>
              <a:rect l="l" t="t" r="r" b="b"/>
              <a:pathLst>
                <a:path w="4725" h="5985" extrusionOk="0">
                  <a:moveTo>
                    <a:pt x="4724" y="0"/>
                  </a:moveTo>
                  <a:cubicBezTo>
                    <a:pt x="4338" y="176"/>
                    <a:pt x="3769" y="445"/>
                    <a:pt x="3242" y="695"/>
                  </a:cubicBezTo>
                  <a:cubicBezTo>
                    <a:pt x="2131" y="2439"/>
                    <a:pt x="1173" y="4269"/>
                    <a:pt x="0" y="5985"/>
                  </a:cubicBezTo>
                  <a:cubicBezTo>
                    <a:pt x="546" y="5430"/>
                    <a:pt x="1825" y="4044"/>
                    <a:pt x="3144" y="2552"/>
                  </a:cubicBezTo>
                  <a:cubicBezTo>
                    <a:pt x="3651" y="1689"/>
                    <a:pt x="4163" y="833"/>
                    <a:pt x="4724"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7" name="Google Shape;1727;p10"/>
          <p:cNvGrpSpPr/>
          <p:nvPr/>
        </p:nvGrpSpPr>
        <p:grpSpPr>
          <a:xfrm rot="-261097">
            <a:off x="903797" y="384385"/>
            <a:ext cx="1529370" cy="1024796"/>
            <a:chOff x="2546620" y="2111019"/>
            <a:chExt cx="2244570" cy="1490808"/>
          </a:xfrm>
        </p:grpSpPr>
        <p:sp>
          <p:nvSpPr>
            <p:cNvPr id="1728" name="Google Shape;1728;p10"/>
            <p:cNvSpPr/>
            <p:nvPr/>
          </p:nvSpPr>
          <p:spPr>
            <a:xfrm>
              <a:off x="2989557" y="3566464"/>
              <a:ext cx="31852" cy="35363"/>
            </a:xfrm>
            <a:custGeom>
              <a:avLst/>
              <a:gdLst/>
              <a:ahLst/>
              <a:cxnLst/>
              <a:rect l="l" t="t" r="r" b="b"/>
              <a:pathLst>
                <a:path w="907" h="1007" extrusionOk="0">
                  <a:moveTo>
                    <a:pt x="555" y="0"/>
                  </a:moveTo>
                  <a:cubicBezTo>
                    <a:pt x="125" y="215"/>
                    <a:pt x="1" y="528"/>
                    <a:pt x="25" y="535"/>
                  </a:cubicBezTo>
                  <a:cubicBezTo>
                    <a:pt x="44" y="543"/>
                    <a:pt x="213" y="753"/>
                    <a:pt x="288" y="1003"/>
                  </a:cubicBezTo>
                  <a:lnTo>
                    <a:pt x="288" y="1006"/>
                  </a:lnTo>
                  <a:cubicBezTo>
                    <a:pt x="319" y="985"/>
                    <a:pt x="343" y="965"/>
                    <a:pt x="365" y="951"/>
                  </a:cubicBezTo>
                  <a:cubicBezTo>
                    <a:pt x="432" y="906"/>
                    <a:pt x="793" y="712"/>
                    <a:pt x="850" y="645"/>
                  </a:cubicBezTo>
                  <a:cubicBezTo>
                    <a:pt x="907" y="578"/>
                    <a:pt x="657" y="6"/>
                    <a:pt x="5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0"/>
            <p:cNvSpPr/>
            <p:nvPr/>
          </p:nvSpPr>
          <p:spPr>
            <a:xfrm>
              <a:off x="2973297" y="3566323"/>
              <a:ext cx="35750" cy="33151"/>
            </a:xfrm>
            <a:custGeom>
              <a:avLst/>
              <a:gdLst/>
              <a:ahLst/>
              <a:cxnLst/>
              <a:rect l="l" t="t" r="r" b="b"/>
              <a:pathLst>
                <a:path w="1018" h="944" extrusionOk="0">
                  <a:moveTo>
                    <a:pt x="855" y="0"/>
                  </a:moveTo>
                  <a:cubicBezTo>
                    <a:pt x="622" y="0"/>
                    <a:pt x="216" y="22"/>
                    <a:pt x="123" y="165"/>
                  </a:cubicBezTo>
                  <a:cubicBezTo>
                    <a:pt x="0" y="354"/>
                    <a:pt x="34" y="943"/>
                    <a:pt x="35" y="943"/>
                  </a:cubicBezTo>
                  <a:cubicBezTo>
                    <a:pt x="181" y="628"/>
                    <a:pt x="488" y="539"/>
                    <a:pt x="488" y="539"/>
                  </a:cubicBezTo>
                  <a:cubicBezTo>
                    <a:pt x="464" y="532"/>
                    <a:pt x="588" y="219"/>
                    <a:pt x="1018" y="4"/>
                  </a:cubicBezTo>
                  <a:cubicBezTo>
                    <a:pt x="1002" y="3"/>
                    <a:pt x="940" y="0"/>
                    <a:pt x="8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0"/>
            <p:cNvSpPr/>
            <p:nvPr/>
          </p:nvSpPr>
          <p:spPr>
            <a:xfrm>
              <a:off x="2736816" y="3422973"/>
              <a:ext cx="51974" cy="27567"/>
            </a:xfrm>
            <a:custGeom>
              <a:avLst/>
              <a:gdLst/>
              <a:ahLst/>
              <a:cxnLst/>
              <a:rect l="l" t="t" r="r" b="b"/>
              <a:pathLst>
                <a:path w="1480" h="785" extrusionOk="0">
                  <a:moveTo>
                    <a:pt x="1" y="0"/>
                  </a:moveTo>
                  <a:cubicBezTo>
                    <a:pt x="1" y="164"/>
                    <a:pt x="542" y="760"/>
                    <a:pt x="580" y="781"/>
                  </a:cubicBezTo>
                  <a:cubicBezTo>
                    <a:pt x="585" y="783"/>
                    <a:pt x="608" y="784"/>
                    <a:pt x="643" y="784"/>
                  </a:cubicBezTo>
                  <a:cubicBezTo>
                    <a:pt x="831" y="784"/>
                    <a:pt x="1373" y="749"/>
                    <a:pt x="1479" y="689"/>
                  </a:cubicBezTo>
                  <a:cubicBezTo>
                    <a:pt x="1319" y="598"/>
                    <a:pt x="1176" y="437"/>
                    <a:pt x="1176" y="437"/>
                  </a:cubicBezTo>
                  <a:cubicBezTo>
                    <a:pt x="1171" y="440"/>
                    <a:pt x="1164" y="441"/>
                    <a:pt x="1156" y="441"/>
                  </a:cubicBezTo>
                  <a:cubicBezTo>
                    <a:pt x="1011" y="441"/>
                    <a:pt x="375" y="39"/>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0"/>
            <p:cNvSpPr/>
            <p:nvPr/>
          </p:nvSpPr>
          <p:spPr>
            <a:xfrm>
              <a:off x="2736816" y="3387856"/>
              <a:ext cx="46215" cy="50604"/>
            </a:xfrm>
            <a:custGeom>
              <a:avLst/>
              <a:gdLst/>
              <a:ahLst/>
              <a:cxnLst/>
              <a:rect l="l" t="t" r="r" b="b"/>
              <a:pathLst>
                <a:path w="1316" h="1441" extrusionOk="0">
                  <a:moveTo>
                    <a:pt x="602" y="0"/>
                  </a:moveTo>
                  <a:cubicBezTo>
                    <a:pt x="593" y="0"/>
                    <a:pt x="586" y="3"/>
                    <a:pt x="580" y="8"/>
                  </a:cubicBezTo>
                  <a:cubicBezTo>
                    <a:pt x="281" y="278"/>
                    <a:pt x="1" y="840"/>
                    <a:pt x="1" y="1000"/>
                  </a:cubicBezTo>
                  <a:cubicBezTo>
                    <a:pt x="375" y="1039"/>
                    <a:pt x="1011" y="1441"/>
                    <a:pt x="1156" y="1441"/>
                  </a:cubicBezTo>
                  <a:cubicBezTo>
                    <a:pt x="1164" y="1441"/>
                    <a:pt x="1171" y="1440"/>
                    <a:pt x="1176" y="1437"/>
                  </a:cubicBezTo>
                  <a:cubicBezTo>
                    <a:pt x="1265" y="1383"/>
                    <a:pt x="1316" y="1121"/>
                    <a:pt x="1300" y="682"/>
                  </a:cubicBezTo>
                  <a:cubicBezTo>
                    <a:pt x="1044" y="372"/>
                    <a:pt x="713" y="0"/>
                    <a:pt x="60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0"/>
            <p:cNvSpPr/>
            <p:nvPr/>
          </p:nvSpPr>
          <p:spPr>
            <a:xfrm>
              <a:off x="2778079" y="3411771"/>
              <a:ext cx="15873" cy="35398"/>
            </a:xfrm>
            <a:custGeom>
              <a:avLst/>
              <a:gdLst/>
              <a:ahLst/>
              <a:cxnLst/>
              <a:rect l="l" t="t" r="r" b="b"/>
              <a:pathLst>
                <a:path w="452" h="1008" extrusionOk="0">
                  <a:moveTo>
                    <a:pt x="125" y="1"/>
                  </a:moveTo>
                  <a:lnTo>
                    <a:pt x="125" y="1"/>
                  </a:lnTo>
                  <a:cubicBezTo>
                    <a:pt x="141" y="440"/>
                    <a:pt x="90" y="702"/>
                    <a:pt x="1" y="756"/>
                  </a:cubicBezTo>
                  <a:cubicBezTo>
                    <a:pt x="1" y="756"/>
                    <a:pt x="144" y="917"/>
                    <a:pt x="304" y="1008"/>
                  </a:cubicBezTo>
                  <a:cubicBezTo>
                    <a:pt x="434" y="936"/>
                    <a:pt x="451" y="411"/>
                    <a:pt x="451" y="411"/>
                  </a:cubicBezTo>
                  <a:cubicBezTo>
                    <a:pt x="451" y="411"/>
                    <a:pt x="304" y="222"/>
                    <a:pt x="1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0"/>
            <p:cNvSpPr/>
            <p:nvPr/>
          </p:nvSpPr>
          <p:spPr>
            <a:xfrm>
              <a:off x="3019687" y="3506237"/>
              <a:ext cx="43124" cy="22791"/>
            </a:xfrm>
            <a:custGeom>
              <a:avLst/>
              <a:gdLst/>
              <a:ahLst/>
              <a:cxnLst/>
              <a:rect l="l" t="t" r="r" b="b"/>
              <a:pathLst>
                <a:path w="1228" h="649" extrusionOk="0">
                  <a:moveTo>
                    <a:pt x="0" y="1"/>
                  </a:moveTo>
                  <a:cubicBezTo>
                    <a:pt x="0" y="139"/>
                    <a:pt x="448" y="631"/>
                    <a:pt x="479" y="645"/>
                  </a:cubicBezTo>
                  <a:cubicBezTo>
                    <a:pt x="484" y="647"/>
                    <a:pt x="509" y="649"/>
                    <a:pt x="545" y="649"/>
                  </a:cubicBezTo>
                  <a:cubicBezTo>
                    <a:pt x="713" y="649"/>
                    <a:pt x="1140" y="621"/>
                    <a:pt x="1227" y="571"/>
                  </a:cubicBezTo>
                  <a:cubicBezTo>
                    <a:pt x="1091" y="493"/>
                    <a:pt x="972" y="363"/>
                    <a:pt x="972" y="363"/>
                  </a:cubicBezTo>
                  <a:cubicBezTo>
                    <a:pt x="968" y="366"/>
                    <a:pt x="962" y="367"/>
                    <a:pt x="955" y="367"/>
                  </a:cubicBezTo>
                  <a:cubicBezTo>
                    <a:pt x="835" y="367"/>
                    <a:pt x="312" y="30"/>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0"/>
            <p:cNvSpPr/>
            <p:nvPr/>
          </p:nvSpPr>
          <p:spPr>
            <a:xfrm>
              <a:off x="3019687" y="3477195"/>
              <a:ext cx="38313" cy="41930"/>
            </a:xfrm>
            <a:custGeom>
              <a:avLst/>
              <a:gdLst/>
              <a:ahLst/>
              <a:cxnLst/>
              <a:rect l="l" t="t" r="r" b="b"/>
              <a:pathLst>
                <a:path w="1091" h="1194" extrusionOk="0">
                  <a:moveTo>
                    <a:pt x="499" y="1"/>
                  </a:moveTo>
                  <a:cubicBezTo>
                    <a:pt x="491" y="1"/>
                    <a:pt x="484" y="3"/>
                    <a:pt x="479" y="8"/>
                  </a:cubicBezTo>
                  <a:cubicBezTo>
                    <a:pt x="230" y="229"/>
                    <a:pt x="0" y="696"/>
                    <a:pt x="0" y="828"/>
                  </a:cubicBezTo>
                  <a:cubicBezTo>
                    <a:pt x="311" y="857"/>
                    <a:pt x="834" y="1194"/>
                    <a:pt x="954" y="1194"/>
                  </a:cubicBezTo>
                  <a:cubicBezTo>
                    <a:pt x="962" y="1194"/>
                    <a:pt x="968" y="1193"/>
                    <a:pt x="972" y="1190"/>
                  </a:cubicBezTo>
                  <a:cubicBezTo>
                    <a:pt x="1047" y="1143"/>
                    <a:pt x="1090" y="926"/>
                    <a:pt x="1075" y="565"/>
                  </a:cubicBezTo>
                  <a:cubicBezTo>
                    <a:pt x="867" y="309"/>
                    <a:pt x="593" y="1"/>
                    <a:pt x="4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0"/>
            <p:cNvSpPr/>
            <p:nvPr/>
          </p:nvSpPr>
          <p:spPr>
            <a:xfrm>
              <a:off x="3053787" y="3497001"/>
              <a:ext cx="13239" cy="29323"/>
            </a:xfrm>
            <a:custGeom>
              <a:avLst/>
              <a:gdLst/>
              <a:ahLst/>
              <a:cxnLst/>
              <a:rect l="l" t="t" r="r" b="b"/>
              <a:pathLst>
                <a:path w="377" h="835" extrusionOk="0">
                  <a:moveTo>
                    <a:pt x="104" y="1"/>
                  </a:moveTo>
                  <a:lnTo>
                    <a:pt x="104" y="1"/>
                  </a:lnTo>
                  <a:cubicBezTo>
                    <a:pt x="119" y="362"/>
                    <a:pt x="76" y="579"/>
                    <a:pt x="1" y="625"/>
                  </a:cubicBezTo>
                  <a:cubicBezTo>
                    <a:pt x="1" y="625"/>
                    <a:pt x="120" y="756"/>
                    <a:pt x="256" y="834"/>
                  </a:cubicBezTo>
                  <a:cubicBezTo>
                    <a:pt x="360" y="774"/>
                    <a:pt x="377" y="339"/>
                    <a:pt x="377" y="339"/>
                  </a:cubicBezTo>
                  <a:cubicBezTo>
                    <a:pt x="377" y="339"/>
                    <a:pt x="256" y="183"/>
                    <a:pt x="10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0"/>
            <p:cNvSpPr/>
            <p:nvPr/>
          </p:nvSpPr>
          <p:spPr>
            <a:xfrm>
              <a:off x="2797675" y="3517966"/>
              <a:ext cx="27567" cy="12326"/>
            </a:xfrm>
            <a:custGeom>
              <a:avLst/>
              <a:gdLst/>
              <a:ahLst/>
              <a:cxnLst/>
              <a:rect l="l" t="t" r="r" b="b"/>
              <a:pathLst>
                <a:path w="785" h="351" extrusionOk="0">
                  <a:moveTo>
                    <a:pt x="32" y="1"/>
                  </a:moveTo>
                  <a:cubicBezTo>
                    <a:pt x="19" y="1"/>
                    <a:pt x="9" y="2"/>
                    <a:pt x="0" y="4"/>
                  </a:cubicBezTo>
                  <a:cubicBezTo>
                    <a:pt x="142" y="42"/>
                    <a:pt x="541" y="274"/>
                    <a:pt x="573" y="351"/>
                  </a:cubicBezTo>
                  <a:lnTo>
                    <a:pt x="784" y="228"/>
                  </a:lnTo>
                  <a:cubicBezTo>
                    <a:pt x="784" y="228"/>
                    <a:pt x="216" y="1"/>
                    <a:pt x="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0"/>
            <p:cNvSpPr/>
            <p:nvPr/>
          </p:nvSpPr>
          <p:spPr>
            <a:xfrm>
              <a:off x="2817762" y="3525938"/>
              <a:ext cx="17137" cy="30377"/>
            </a:xfrm>
            <a:custGeom>
              <a:avLst/>
              <a:gdLst/>
              <a:ahLst/>
              <a:cxnLst/>
              <a:rect l="l" t="t" r="r" b="b"/>
              <a:pathLst>
                <a:path w="488" h="865" extrusionOk="0">
                  <a:moveTo>
                    <a:pt x="212" y="1"/>
                  </a:moveTo>
                  <a:lnTo>
                    <a:pt x="1" y="124"/>
                  </a:lnTo>
                  <a:cubicBezTo>
                    <a:pt x="28" y="204"/>
                    <a:pt x="41" y="738"/>
                    <a:pt x="41" y="738"/>
                  </a:cubicBezTo>
                  <a:cubicBezTo>
                    <a:pt x="164" y="792"/>
                    <a:pt x="293" y="834"/>
                    <a:pt x="425" y="864"/>
                  </a:cubicBezTo>
                  <a:cubicBezTo>
                    <a:pt x="487" y="738"/>
                    <a:pt x="212" y="1"/>
                    <a:pt x="2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0"/>
            <p:cNvSpPr/>
            <p:nvPr/>
          </p:nvSpPr>
          <p:spPr>
            <a:xfrm>
              <a:off x="2808105" y="3551855"/>
              <a:ext cx="24582" cy="10325"/>
            </a:xfrm>
            <a:custGeom>
              <a:avLst/>
              <a:gdLst/>
              <a:ahLst/>
              <a:cxnLst/>
              <a:rect l="l" t="t" r="r" b="b"/>
              <a:pathLst>
                <a:path w="700" h="294" extrusionOk="0">
                  <a:moveTo>
                    <a:pt x="281" y="0"/>
                  </a:moveTo>
                  <a:cubicBezTo>
                    <a:pt x="16" y="0"/>
                    <a:pt x="0" y="166"/>
                    <a:pt x="7" y="293"/>
                  </a:cubicBezTo>
                  <a:cubicBezTo>
                    <a:pt x="7" y="293"/>
                    <a:pt x="630" y="252"/>
                    <a:pt x="700" y="126"/>
                  </a:cubicBezTo>
                  <a:cubicBezTo>
                    <a:pt x="568" y="96"/>
                    <a:pt x="439" y="54"/>
                    <a:pt x="316" y="1"/>
                  </a:cubicBezTo>
                  <a:cubicBezTo>
                    <a:pt x="304" y="0"/>
                    <a:pt x="292" y="0"/>
                    <a:pt x="28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0"/>
            <p:cNvSpPr/>
            <p:nvPr/>
          </p:nvSpPr>
          <p:spPr>
            <a:xfrm>
              <a:off x="2790159" y="3518072"/>
              <a:ext cx="29042" cy="44108"/>
            </a:xfrm>
            <a:custGeom>
              <a:avLst/>
              <a:gdLst/>
              <a:ahLst/>
              <a:cxnLst/>
              <a:rect l="l" t="t" r="r" b="b"/>
              <a:pathLst>
                <a:path w="827" h="1256" extrusionOk="0">
                  <a:moveTo>
                    <a:pt x="213" y="1"/>
                  </a:moveTo>
                  <a:cubicBezTo>
                    <a:pt x="75" y="33"/>
                    <a:pt x="0" y="624"/>
                    <a:pt x="6" y="709"/>
                  </a:cubicBezTo>
                  <a:cubicBezTo>
                    <a:pt x="15" y="792"/>
                    <a:pt x="408" y="1255"/>
                    <a:pt x="514" y="1255"/>
                  </a:cubicBezTo>
                  <a:cubicBezTo>
                    <a:pt x="516" y="1255"/>
                    <a:pt x="517" y="1255"/>
                    <a:pt x="518" y="1255"/>
                  </a:cubicBezTo>
                  <a:cubicBezTo>
                    <a:pt x="511" y="1128"/>
                    <a:pt x="527" y="961"/>
                    <a:pt x="795" y="961"/>
                  </a:cubicBezTo>
                  <a:cubicBezTo>
                    <a:pt x="805" y="961"/>
                    <a:pt x="816" y="961"/>
                    <a:pt x="827" y="962"/>
                  </a:cubicBezTo>
                  <a:cubicBezTo>
                    <a:pt x="827" y="962"/>
                    <a:pt x="816" y="428"/>
                    <a:pt x="787" y="348"/>
                  </a:cubicBezTo>
                  <a:cubicBezTo>
                    <a:pt x="755" y="271"/>
                    <a:pt x="356" y="39"/>
                    <a:pt x="2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0"/>
            <p:cNvSpPr/>
            <p:nvPr/>
          </p:nvSpPr>
          <p:spPr>
            <a:xfrm>
              <a:off x="2941270" y="3341220"/>
              <a:ext cx="21281" cy="30868"/>
            </a:xfrm>
            <a:custGeom>
              <a:avLst/>
              <a:gdLst/>
              <a:ahLst/>
              <a:cxnLst/>
              <a:rect l="l" t="t" r="r" b="b"/>
              <a:pathLst>
                <a:path w="606" h="879" extrusionOk="0">
                  <a:moveTo>
                    <a:pt x="5" y="1"/>
                  </a:moveTo>
                  <a:cubicBezTo>
                    <a:pt x="3" y="1"/>
                    <a:pt x="2" y="1"/>
                    <a:pt x="1" y="1"/>
                  </a:cubicBezTo>
                  <a:cubicBezTo>
                    <a:pt x="119" y="272"/>
                    <a:pt x="110" y="583"/>
                    <a:pt x="79" y="813"/>
                  </a:cubicBezTo>
                  <a:cubicBezTo>
                    <a:pt x="108" y="827"/>
                    <a:pt x="605" y="878"/>
                    <a:pt x="605" y="878"/>
                  </a:cubicBezTo>
                  <a:cubicBezTo>
                    <a:pt x="584" y="640"/>
                    <a:pt x="154" y="1"/>
                    <a:pt x="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0"/>
            <p:cNvSpPr/>
            <p:nvPr/>
          </p:nvSpPr>
          <p:spPr>
            <a:xfrm>
              <a:off x="2934949" y="3369735"/>
              <a:ext cx="28410" cy="42562"/>
            </a:xfrm>
            <a:custGeom>
              <a:avLst/>
              <a:gdLst/>
              <a:ahLst/>
              <a:cxnLst/>
              <a:rect l="l" t="t" r="r" b="b"/>
              <a:pathLst>
                <a:path w="809" h="1212" extrusionOk="0">
                  <a:moveTo>
                    <a:pt x="258" y="1"/>
                  </a:moveTo>
                  <a:cubicBezTo>
                    <a:pt x="243" y="116"/>
                    <a:pt x="216" y="229"/>
                    <a:pt x="181" y="341"/>
                  </a:cubicBezTo>
                  <a:cubicBezTo>
                    <a:pt x="181" y="341"/>
                    <a:pt x="0" y="938"/>
                    <a:pt x="127" y="1204"/>
                  </a:cubicBezTo>
                  <a:cubicBezTo>
                    <a:pt x="143" y="1209"/>
                    <a:pt x="159" y="1211"/>
                    <a:pt x="172" y="1211"/>
                  </a:cubicBezTo>
                  <a:cubicBezTo>
                    <a:pt x="186" y="1211"/>
                    <a:pt x="197" y="1209"/>
                    <a:pt x="206" y="1204"/>
                  </a:cubicBezTo>
                  <a:cubicBezTo>
                    <a:pt x="373" y="1132"/>
                    <a:pt x="808" y="307"/>
                    <a:pt x="785" y="66"/>
                  </a:cubicBezTo>
                  <a:cubicBezTo>
                    <a:pt x="785" y="66"/>
                    <a:pt x="288" y="15"/>
                    <a:pt x="2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0"/>
            <p:cNvSpPr/>
            <p:nvPr/>
          </p:nvSpPr>
          <p:spPr>
            <a:xfrm>
              <a:off x="2893861" y="3360183"/>
              <a:ext cx="47444" cy="51869"/>
            </a:xfrm>
            <a:custGeom>
              <a:avLst/>
              <a:gdLst/>
              <a:ahLst/>
              <a:cxnLst/>
              <a:rect l="l" t="t" r="r" b="b"/>
              <a:pathLst>
                <a:path w="1351" h="1477" extrusionOk="0">
                  <a:moveTo>
                    <a:pt x="212" y="0"/>
                  </a:moveTo>
                  <a:cubicBezTo>
                    <a:pt x="115" y="196"/>
                    <a:pt x="17" y="613"/>
                    <a:pt x="17" y="613"/>
                  </a:cubicBezTo>
                  <a:cubicBezTo>
                    <a:pt x="1" y="826"/>
                    <a:pt x="980" y="1416"/>
                    <a:pt x="1297" y="1476"/>
                  </a:cubicBezTo>
                  <a:cubicBezTo>
                    <a:pt x="1170" y="1210"/>
                    <a:pt x="1351" y="613"/>
                    <a:pt x="1351" y="613"/>
                  </a:cubicBezTo>
                  <a:lnTo>
                    <a:pt x="1351" y="613"/>
                  </a:lnTo>
                  <a:cubicBezTo>
                    <a:pt x="1351" y="613"/>
                    <a:pt x="1319" y="617"/>
                    <a:pt x="1265" y="617"/>
                  </a:cubicBezTo>
                  <a:cubicBezTo>
                    <a:pt x="1053" y="617"/>
                    <a:pt x="503" y="560"/>
                    <a:pt x="2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0"/>
            <p:cNvSpPr/>
            <p:nvPr/>
          </p:nvSpPr>
          <p:spPr>
            <a:xfrm>
              <a:off x="2901306" y="3341255"/>
              <a:ext cx="44108" cy="40596"/>
            </a:xfrm>
            <a:custGeom>
              <a:avLst/>
              <a:gdLst/>
              <a:ahLst/>
              <a:cxnLst/>
              <a:rect l="l" t="t" r="r" b="b"/>
              <a:pathLst>
                <a:path w="1256" h="1156" extrusionOk="0">
                  <a:moveTo>
                    <a:pt x="1139" y="0"/>
                  </a:moveTo>
                  <a:cubicBezTo>
                    <a:pt x="993" y="6"/>
                    <a:pt x="98" y="344"/>
                    <a:pt x="0" y="539"/>
                  </a:cubicBezTo>
                  <a:cubicBezTo>
                    <a:pt x="291" y="1099"/>
                    <a:pt x="841" y="1156"/>
                    <a:pt x="1053" y="1156"/>
                  </a:cubicBezTo>
                  <a:cubicBezTo>
                    <a:pt x="1107" y="1156"/>
                    <a:pt x="1139" y="1152"/>
                    <a:pt x="1139" y="1152"/>
                  </a:cubicBezTo>
                  <a:cubicBezTo>
                    <a:pt x="1175" y="1040"/>
                    <a:pt x="1201" y="927"/>
                    <a:pt x="1217" y="812"/>
                  </a:cubicBezTo>
                  <a:cubicBezTo>
                    <a:pt x="1248" y="583"/>
                    <a:pt x="1256" y="271"/>
                    <a:pt x="113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0"/>
            <p:cNvSpPr/>
            <p:nvPr/>
          </p:nvSpPr>
          <p:spPr>
            <a:xfrm>
              <a:off x="3066604" y="3400814"/>
              <a:ext cx="47163" cy="52360"/>
            </a:xfrm>
            <a:custGeom>
              <a:avLst/>
              <a:gdLst/>
              <a:ahLst/>
              <a:cxnLst/>
              <a:rect l="l" t="t" r="r" b="b"/>
              <a:pathLst>
                <a:path w="1343" h="1491" extrusionOk="0">
                  <a:moveTo>
                    <a:pt x="820" y="1"/>
                  </a:moveTo>
                  <a:cubicBezTo>
                    <a:pt x="184" y="322"/>
                    <a:pt x="0" y="786"/>
                    <a:pt x="35" y="795"/>
                  </a:cubicBezTo>
                  <a:cubicBezTo>
                    <a:pt x="69" y="806"/>
                    <a:pt x="315" y="1118"/>
                    <a:pt x="425" y="1489"/>
                  </a:cubicBezTo>
                  <a:lnTo>
                    <a:pt x="425" y="1491"/>
                  </a:lnTo>
                  <a:cubicBezTo>
                    <a:pt x="471" y="1463"/>
                    <a:pt x="505" y="1431"/>
                    <a:pt x="536" y="1412"/>
                  </a:cubicBezTo>
                  <a:cubicBezTo>
                    <a:pt x="636" y="1343"/>
                    <a:pt x="1173" y="1055"/>
                    <a:pt x="1256" y="959"/>
                  </a:cubicBezTo>
                  <a:cubicBezTo>
                    <a:pt x="1342" y="856"/>
                    <a:pt x="974" y="12"/>
                    <a:pt x="8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0"/>
            <p:cNvSpPr/>
            <p:nvPr/>
          </p:nvSpPr>
          <p:spPr>
            <a:xfrm>
              <a:off x="3044235" y="3428733"/>
              <a:ext cx="37295" cy="28129"/>
            </a:xfrm>
            <a:custGeom>
              <a:avLst/>
              <a:gdLst/>
              <a:ahLst/>
              <a:cxnLst/>
              <a:rect l="l" t="t" r="r" b="b"/>
              <a:pathLst>
                <a:path w="1062" h="801" extrusionOk="0">
                  <a:moveTo>
                    <a:pt x="672" y="0"/>
                  </a:moveTo>
                  <a:cubicBezTo>
                    <a:pt x="672" y="0"/>
                    <a:pt x="219" y="129"/>
                    <a:pt x="0" y="598"/>
                  </a:cubicBezTo>
                  <a:cubicBezTo>
                    <a:pt x="0" y="598"/>
                    <a:pt x="302" y="753"/>
                    <a:pt x="620" y="794"/>
                  </a:cubicBezTo>
                  <a:cubicBezTo>
                    <a:pt x="657" y="799"/>
                    <a:pt x="692" y="801"/>
                    <a:pt x="724" y="801"/>
                  </a:cubicBezTo>
                  <a:cubicBezTo>
                    <a:pt x="881" y="801"/>
                    <a:pt x="985" y="748"/>
                    <a:pt x="1062" y="696"/>
                  </a:cubicBezTo>
                  <a:lnTo>
                    <a:pt x="1062" y="694"/>
                  </a:lnTo>
                  <a:cubicBezTo>
                    <a:pt x="952" y="323"/>
                    <a:pt x="706" y="11"/>
                    <a:pt x="67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0"/>
            <p:cNvSpPr/>
            <p:nvPr/>
          </p:nvSpPr>
          <p:spPr>
            <a:xfrm>
              <a:off x="3042444" y="3400674"/>
              <a:ext cx="52992" cy="49094"/>
            </a:xfrm>
            <a:custGeom>
              <a:avLst/>
              <a:gdLst/>
              <a:ahLst/>
              <a:cxnLst/>
              <a:rect l="l" t="t" r="r" b="b"/>
              <a:pathLst>
                <a:path w="1509" h="1398" extrusionOk="0">
                  <a:moveTo>
                    <a:pt x="1278" y="0"/>
                  </a:moveTo>
                  <a:cubicBezTo>
                    <a:pt x="935" y="0"/>
                    <a:pt x="322" y="30"/>
                    <a:pt x="184" y="241"/>
                  </a:cubicBezTo>
                  <a:cubicBezTo>
                    <a:pt x="1" y="526"/>
                    <a:pt x="51" y="1397"/>
                    <a:pt x="51" y="1397"/>
                  </a:cubicBezTo>
                  <a:cubicBezTo>
                    <a:pt x="270" y="928"/>
                    <a:pt x="723" y="799"/>
                    <a:pt x="723" y="799"/>
                  </a:cubicBezTo>
                  <a:cubicBezTo>
                    <a:pt x="688" y="790"/>
                    <a:pt x="872" y="326"/>
                    <a:pt x="1508" y="5"/>
                  </a:cubicBezTo>
                  <a:cubicBezTo>
                    <a:pt x="1486" y="4"/>
                    <a:pt x="1398" y="0"/>
                    <a:pt x="12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0"/>
            <p:cNvSpPr/>
            <p:nvPr/>
          </p:nvSpPr>
          <p:spPr>
            <a:xfrm>
              <a:off x="2948575" y="3474702"/>
              <a:ext cx="18015" cy="26865"/>
            </a:xfrm>
            <a:custGeom>
              <a:avLst/>
              <a:gdLst/>
              <a:ahLst/>
              <a:cxnLst/>
              <a:rect l="l" t="t" r="r" b="b"/>
              <a:pathLst>
                <a:path w="513" h="765" extrusionOk="0">
                  <a:moveTo>
                    <a:pt x="512" y="1"/>
                  </a:moveTo>
                  <a:lnTo>
                    <a:pt x="512" y="1"/>
                  </a:lnTo>
                  <a:cubicBezTo>
                    <a:pt x="438" y="142"/>
                    <a:pt x="93" y="500"/>
                    <a:pt x="1" y="511"/>
                  </a:cubicBezTo>
                  <a:lnTo>
                    <a:pt x="79" y="764"/>
                  </a:lnTo>
                  <a:cubicBezTo>
                    <a:pt x="79" y="764"/>
                    <a:pt x="512" y="155"/>
                    <a:pt x="5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0"/>
            <p:cNvSpPr/>
            <p:nvPr/>
          </p:nvSpPr>
          <p:spPr>
            <a:xfrm>
              <a:off x="2917812" y="3488608"/>
              <a:ext cx="33537" cy="14539"/>
            </a:xfrm>
            <a:custGeom>
              <a:avLst/>
              <a:gdLst/>
              <a:ahLst/>
              <a:cxnLst/>
              <a:rect l="l" t="t" r="r" b="b"/>
              <a:pathLst>
                <a:path w="955" h="414" extrusionOk="0">
                  <a:moveTo>
                    <a:pt x="231" y="0"/>
                  </a:moveTo>
                  <a:cubicBezTo>
                    <a:pt x="144" y="117"/>
                    <a:pt x="67" y="240"/>
                    <a:pt x="1" y="368"/>
                  </a:cubicBezTo>
                  <a:cubicBezTo>
                    <a:pt x="39" y="402"/>
                    <a:pt x="158" y="414"/>
                    <a:pt x="299" y="414"/>
                  </a:cubicBezTo>
                  <a:cubicBezTo>
                    <a:pt x="582" y="414"/>
                    <a:pt x="955" y="368"/>
                    <a:pt x="955" y="368"/>
                  </a:cubicBezTo>
                  <a:lnTo>
                    <a:pt x="877" y="115"/>
                  </a:lnTo>
                  <a:cubicBezTo>
                    <a:pt x="873" y="116"/>
                    <a:pt x="869" y="116"/>
                    <a:pt x="864" y="116"/>
                  </a:cubicBezTo>
                  <a:cubicBezTo>
                    <a:pt x="748" y="116"/>
                    <a:pt x="231" y="0"/>
                    <a:pt x="23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0"/>
            <p:cNvSpPr/>
            <p:nvPr/>
          </p:nvSpPr>
          <p:spPr>
            <a:xfrm>
              <a:off x="2913808" y="3474702"/>
              <a:ext cx="15206" cy="26865"/>
            </a:xfrm>
            <a:custGeom>
              <a:avLst/>
              <a:gdLst/>
              <a:ahLst/>
              <a:cxnLst/>
              <a:rect l="l" t="t" r="r" b="b"/>
              <a:pathLst>
                <a:path w="433" h="765" extrusionOk="0">
                  <a:moveTo>
                    <a:pt x="115" y="1"/>
                  </a:moveTo>
                  <a:cubicBezTo>
                    <a:pt x="115" y="1"/>
                    <a:pt x="1" y="663"/>
                    <a:pt x="115" y="764"/>
                  </a:cubicBezTo>
                  <a:cubicBezTo>
                    <a:pt x="181" y="636"/>
                    <a:pt x="258" y="513"/>
                    <a:pt x="345" y="396"/>
                  </a:cubicBezTo>
                  <a:cubicBezTo>
                    <a:pt x="432" y="93"/>
                    <a:pt x="255" y="26"/>
                    <a:pt x="1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0"/>
            <p:cNvSpPr/>
            <p:nvPr/>
          </p:nvSpPr>
          <p:spPr>
            <a:xfrm>
              <a:off x="2917812" y="3460830"/>
              <a:ext cx="48778" cy="31852"/>
            </a:xfrm>
            <a:custGeom>
              <a:avLst/>
              <a:gdLst/>
              <a:ahLst/>
              <a:cxnLst/>
              <a:rect l="l" t="t" r="r" b="b"/>
              <a:pathLst>
                <a:path w="1389" h="907" extrusionOk="0">
                  <a:moveTo>
                    <a:pt x="694" y="0"/>
                  </a:moveTo>
                  <a:cubicBezTo>
                    <a:pt x="589" y="0"/>
                    <a:pt x="18" y="290"/>
                    <a:pt x="1" y="396"/>
                  </a:cubicBezTo>
                  <a:cubicBezTo>
                    <a:pt x="142" y="421"/>
                    <a:pt x="319" y="488"/>
                    <a:pt x="231" y="791"/>
                  </a:cubicBezTo>
                  <a:cubicBezTo>
                    <a:pt x="231" y="791"/>
                    <a:pt x="748" y="907"/>
                    <a:pt x="864" y="907"/>
                  </a:cubicBezTo>
                  <a:cubicBezTo>
                    <a:pt x="869" y="907"/>
                    <a:pt x="873" y="907"/>
                    <a:pt x="877" y="906"/>
                  </a:cubicBezTo>
                  <a:cubicBezTo>
                    <a:pt x="969" y="895"/>
                    <a:pt x="1314" y="537"/>
                    <a:pt x="1388" y="396"/>
                  </a:cubicBezTo>
                  <a:cubicBezTo>
                    <a:pt x="1388" y="244"/>
                    <a:pt x="792" y="18"/>
                    <a:pt x="700" y="0"/>
                  </a:cubicBezTo>
                  <a:cubicBezTo>
                    <a:pt x="698" y="0"/>
                    <a:pt x="696" y="0"/>
                    <a:pt x="6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0"/>
            <p:cNvSpPr/>
            <p:nvPr/>
          </p:nvSpPr>
          <p:spPr>
            <a:xfrm>
              <a:off x="2683578" y="3354213"/>
              <a:ext cx="17910" cy="26900"/>
            </a:xfrm>
            <a:custGeom>
              <a:avLst/>
              <a:gdLst/>
              <a:ahLst/>
              <a:cxnLst/>
              <a:rect l="l" t="t" r="r" b="b"/>
              <a:pathLst>
                <a:path w="510" h="766" extrusionOk="0">
                  <a:moveTo>
                    <a:pt x="509" y="0"/>
                  </a:moveTo>
                  <a:lnTo>
                    <a:pt x="509" y="0"/>
                  </a:lnTo>
                  <a:cubicBezTo>
                    <a:pt x="430" y="144"/>
                    <a:pt x="89" y="499"/>
                    <a:pt x="0" y="512"/>
                  </a:cubicBezTo>
                  <a:lnTo>
                    <a:pt x="74" y="766"/>
                  </a:lnTo>
                  <a:cubicBezTo>
                    <a:pt x="74" y="766"/>
                    <a:pt x="509" y="155"/>
                    <a:pt x="5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0"/>
            <p:cNvSpPr/>
            <p:nvPr/>
          </p:nvSpPr>
          <p:spPr>
            <a:xfrm>
              <a:off x="2652639" y="3368085"/>
              <a:ext cx="33537" cy="14609"/>
            </a:xfrm>
            <a:custGeom>
              <a:avLst/>
              <a:gdLst/>
              <a:ahLst/>
              <a:cxnLst/>
              <a:rect l="l" t="t" r="r" b="b"/>
              <a:pathLst>
                <a:path w="955" h="416" extrusionOk="0">
                  <a:moveTo>
                    <a:pt x="230" y="1"/>
                  </a:moveTo>
                  <a:cubicBezTo>
                    <a:pt x="144" y="118"/>
                    <a:pt x="67" y="242"/>
                    <a:pt x="0" y="371"/>
                  </a:cubicBezTo>
                  <a:cubicBezTo>
                    <a:pt x="39" y="404"/>
                    <a:pt x="158" y="416"/>
                    <a:pt x="299" y="416"/>
                  </a:cubicBezTo>
                  <a:cubicBezTo>
                    <a:pt x="582" y="416"/>
                    <a:pt x="955" y="371"/>
                    <a:pt x="955" y="371"/>
                  </a:cubicBezTo>
                  <a:lnTo>
                    <a:pt x="881" y="117"/>
                  </a:lnTo>
                  <a:cubicBezTo>
                    <a:pt x="878" y="117"/>
                    <a:pt x="873" y="117"/>
                    <a:pt x="868" y="117"/>
                  </a:cubicBezTo>
                  <a:cubicBezTo>
                    <a:pt x="746" y="117"/>
                    <a:pt x="230" y="1"/>
                    <a:pt x="2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0"/>
            <p:cNvSpPr/>
            <p:nvPr/>
          </p:nvSpPr>
          <p:spPr>
            <a:xfrm>
              <a:off x="2648601" y="3354213"/>
              <a:ext cx="15241" cy="26900"/>
            </a:xfrm>
            <a:custGeom>
              <a:avLst/>
              <a:gdLst/>
              <a:ahLst/>
              <a:cxnLst/>
              <a:rect l="l" t="t" r="r" b="b"/>
              <a:pathLst>
                <a:path w="434" h="766" extrusionOk="0">
                  <a:moveTo>
                    <a:pt x="115" y="0"/>
                  </a:moveTo>
                  <a:cubicBezTo>
                    <a:pt x="115" y="0"/>
                    <a:pt x="1" y="666"/>
                    <a:pt x="115" y="766"/>
                  </a:cubicBezTo>
                  <a:cubicBezTo>
                    <a:pt x="182" y="637"/>
                    <a:pt x="259" y="513"/>
                    <a:pt x="345" y="396"/>
                  </a:cubicBezTo>
                  <a:cubicBezTo>
                    <a:pt x="434" y="92"/>
                    <a:pt x="256" y="29"/>
                    <a:pt x="1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0"/>
            <p:cNvSpPr/>
            <p:nvPr/>
          </p:nvSpPr>
          <p:spPr>
            <a:xfrm>
              <a:off x="2652639" y="3340412"/>
              <a:ext cx="48848" cy="31816"/>
            </a:xfrm>
            <a:custGeom>
              <a:avLst/>
              <a:gdLst/>
              <a:ahLst/>
              <a:cxnLst/>
              <a:rect l="l" t="t" r="r" b="b"/>
              <a:pathLst>
                <a:path w="1391" h="906" extrusionOk="0">
                  <a:moveTo>
                    <a:pt x="696" y="1"/>
                  </a:moveTo>
                  <a:cubicBezTo>
                    <a:pt x="585" y="1"/>
                    <a:pt x="17" y="287"/>
                    <a:pt x="0" y="394"/>
                  </a:cubicBezTo>
                  <a:cubicBezTo>
                    <a:pt x="141" y="423"/>
                    <a:pt x="319" y="486"/>
                    <a:pt x="229" y="790"/>
                  </a:cubicBezTo>
                  <a:cubicBezTo>
                    <a:pt x="229" y="790"/>
                    <a:pt x="746" y="905"/>
                    <a:pt x="868" y="905"/>
                  </a:cubicBezTo>
                  <a:cubicBezTo>
                    <a:pt x="873" y="905"/>
                    <a:pt x="878" y="905"/>
                    <a:pt x="881" y="905"/>
                  </a:cubicBezTo>
                  <a:cubicBezTo>
                    <a:pt x="970" y="892"/>
                    <a:pt x="1311" y="537"/>
                    <a:pt x="1390" y="394"/>
                  </a:cubicBezTo>
                  <a:cubicBezTo>
                    <a:pt x="1390" y="246"/>
                    <a:pt x="789" y="16"/>
                    <a:pt x="703" y="1"/>
                  </a:cubicBezTo>
                  <a:cubicBezTo>
                    <a:pt x="701" y="1"/>
                    <a:pt x="699" y="1"/>
                    <a:pt x="69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0"/>
            <p:cNvSpPr/>
            <p:nvPr/>
          </p:nvSpPr>
          <p:spPr>
            <a:xfrm>
              <a:off x="2546620" y="2965849"/>
              <a:ext cx="735817" cy="380779"/>
            </a:xfrm>
            <a:custGeom>
              <a:avLst/>
              <a:gdLst/>
              <a:ahLst/>
              <a:cxnLst/>
              <a:rect l="l" t="t" r="r" b="b"/>
              <a:pathLst>
                <a:path w="20953" h="10843" extrusionOk="0">
                  <a:moveTo>
                    <a:pt x="11001" y="1"/>
                  </a:moveTo>
                  <a:cubicBezTo>
                    <a:pt x="8731" y="1"/>
                    <a:pt x="7957" y="2671"/>
                    <a:pt x="8415" y="4559"/>
                  </a:cubicBezTo>
                  <a:cubicBezTo>
                    <a:pt x="7470" y="3888"/>
                    <a:pt x="5462" y="3135"/>
                    <a:pt x="3762" y="3135"/>
                  </a:cubicBezTo>
                  <a:cubicBezTo>
                    <a:pt x="2809" y="3135"/>
                    <a:pt x="1953" y="3372"/>
                    <a:pt x="1436" y="3994"/>
                  </a:cubicBezTo>
                  <a:cubicBezTo>
                    <a:pt x="0" y="5726"/>
                    <a:pt x="3019" y="6712"/>
                    <a:pt x="4344" y="6820"/>
                  </a:cubicBezTo>
                  <a:cubicBezTo>
                    <a:pt x="2673" y="7437"/>
                    <a:pt x="2002" y="9696"/>
                    <a:pt x="3529" y="9696"/>
                  </a:cubicBezTo>
                  <a:cubicBezTo>
                    <a:pt x="4002" y="9696"/>
                    <a:pt x="4685" y="9479"/>
                    <a:pt x="5616" y="8930"/>
                  </a:cubicBezTo>
                  <a:cubicBezTo>
                    <a:pt x="5825" y="10332"/>
                    <a:pt x="6893" y="10842"/>
                    <a:pt x="8115" y="10842"/>
                  </a:cubicBezTo>
                  <a:cubicBezTo>
                    <a:pt x="9450" y="10842"/>
                    <a:pt x="10969" y="10234"/>
                    <a:pt x="11761" y="9516"/>
                  </a:cubicBezTo>
                  <a:cubicBezTo>
                    <a:pt x="13896" y="10096"/>
                    <a:pt x="15359" y="10315"/>
                    <a:pt x="16309" y="10315"/>
                  </a:cubicBezTo>
                  <a:cubicBezTo>
                    <a:pt x="18949" y="10315"/>
                    <a:pt x="17620" y="8618"/>
                    <a:pt x="15742" y="8248"/>
                  </a:cubicBezTo>
                  <a:cubicBezTo>
                    <a:pt x="17168" y="7748"/>
                    <a:pt x="20952" y="6673"/>
                    <a:pt x="19906" y="4558"/>
                  </a:cubicBezTo>
                  <a:cubicBezTo>
                    <a:pt x="19465" y="3663"/>
                    <a:pt x="18696" y="3305"/>
                    <a:pt x="17827" y="3305"/>
                  </a:cubicBezTo>
                  <a:cubicBezTo>
                    <a:pt x="16493" y="3305"/>
                    <a:pt x="14925" y="4151"/>
                    <a:pt x="13957" y="5197"/>
                  </a:cubicBezTo>
                  <a:cubicBezTo>
                    <a:pt x="14089" y="3307"/>
                    <a:pt x="13793" y="339"/>
                    <a:pt x="11407" y="28"/>
                  </a:cubicBezTo>
                  <a:cubicBezTo>
                    <a:pt x="11267" y="10"/>
                    <a:pt x="11131" y="1"/>
                    <a:pt x="1100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0"/>
            <p:cNvSpPr/>
            <p:nvPr/>
          </p:nvSpPr>
          <p:spPr>
            <a:xfrm>
              <a:off x="2546620" y="2954998"/>
              <a:ext cx="735817" cy="427450"/>
            </a:xfrm>
            <a:custGeom>
              <a:avLst/>
              <a:gdLst/>
              <a:ahLst/>
              <a:cxnLst/>
              <a:rect l="l" t="t" r="r" b="b"/>
              <a:pathLst>
                <a:path w="20953" h="12172" extrusionOk="0">
                  <a:moveTo>
                    <a:pt x="4344" y="7129"/>
                  </a:moveTo>
                  <a:cubicBezTo>
                    <a:pt x="3019" y="7021"/>
                    <a:pt x="0" y="6035"/>
                    <a:pt x="1436" y="4303"/>
                  </a:cubicBezTo>
                  <a:cubicBezTo>
                    <a:pt x="2873" y="2572"/>
                    <a:pt x="6940" y="3821"/>
                    <a:pt x="8415" y="4868"/>
                  </a:cubicBezTo>
                  <a:cubicBezTo>
                    <a:pt x="7931" y="2872"/>
                    <a:pt x="8824" y="1"/>
                    <a:pt x="11407" y="337"/>
                  </a:cubicBezTo>
                  <a:cubicBezTo>
                    <a:pt x="13793" y="648"/>
                    <a:pt x="14089" y="3616"/>
                    <a:pt x="13957" y="5506"/>
                  </a:cubicBezTo>
                  <a:cubicBezTo>
                    <a:pt x="15556" y="3780"/>
                    <a:pt x="18786" y="2598"/>
                    <a:pt x="19906" y="4867"/>
                  </a:cubicBezTo>
                  <a:cubicBezTo>
                    <a:pt x="20952" y="6982"/>
                    <a:pt x="17168" y="8057"/>
                    <a:pt x="15742" y="8557"/>
                  </a:cubicBezTo>
                  <a:cubicBezTo>
                    <a:pt x="18296" y="9061"/>
                    <a:pt x="19834" y="12017"/>
                    <a:pt x="11761" y="9825"/>
                  </a:cubicBezTo>
                  <a:cubicBezTo>
                    <a:pt x="10244" y="11201"/>
                    <a:pt x="6055" y="12172"/>
                    <a:pt x="5616" y="9239"/>
                  </a:cubicBezTo>
                  <a:cubicBezTo>
                    <a:pt x="1682" y="11561"/>
                    <a:pt x="2156" y="7937"/>
                    <a:pt x="4344" y="7129"/>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0"/>
            <p:cNvSpPr/>
            <p:nvPr/>
          </p:nvSpPr>
          <p:spPr>
            <a:xfrm>
              <a:off x="3366894" y="3302169"/>
              <a:ext cx="39823" cy="35293"/>
            </a:xfrm>
            <a:custGeom>
              <a:avLst/>
              <a:gdLst/>
              <a:ahLst/>
              <a:cxnLst/>
              <a:rect l="l" t="t" r="r" b="b"/>
              <a:pathLst>
                <a:path w="1134" h="1005" extrusionOk="0">
                  <a:moveTo>
                    <a:pt x="879" y="1"/>
                  </a:moveTo>
                  <a:cubicBezTo>
                    <a:pt x="311" y="1"/>
                    <a:pt x="1" y="242"/>
                    <a:pt x="20" y="268"/>
                  </a:cubicBezTo>
                  <a:cubicBezTo>
                    <a:pt x="40" y="289"/>
                    <a:pt x="89" y="657"/>
                    <a:pt x="3" y="1001"/>
                  </a:cubicBezTo>
                  <a:lnTo>
                    <a:pt x="1" y="1005"/>
                  </a:lnTo>
                  <a:cubicBezTo>
                    <a:pt x="50" y="998"/>
                    <a:pt x="89" y="993"/>
                    <a:pt x="128" y="990"/>
                  </a:cubicBezTo>
                  <a:cubicBezTo>
                    <a:pt x="139" y="989"/>
                    <a:pt x="152" y="989"/>
                    <a:pt x="169" y="989"/>
                  </a:cubicBezTo>
                  <a:cubicBezTo>
                    <a:pt x="262" y="989"/>
                    <a:pt x="446" y="996"/>
                    <a:pt x="611" y="996"/>
                  </a:cubicBezTo>
                  <a:cubicBezTo>
                    <a:pt x="745" y="996"/>
                    <a:pt x="866" y="992"/>
                    <a:pt x="914" y="975"/>
                  </a:cubicBezTo>
                  <a:cubicBezTo>
                    <a:pt x="1031" y="934"/>
                    <a:pt x="1133" y="86"/>
                    <a:pt x="1023" y="6"/>
                  </a:cubicBezTo>
                  <a:cubicBezTo>
                    <a:pt x="973" y="2"/>
                    <a:pt x="925" y="1"/>
                    <a:pt x="8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0"/>
            <p:cNvSpPr/>
            <p:nvPr/>
          </p:nvSpPr>
          <p:spPr>
            <a:xfrm>
              <a:off x="3339011" y="3310703"/>
              <a:ext cx="31079" cy="26795"/>
            </a:xfrm>
            <a:custGeom>
              <a:avLst/>
              <a:gdLst/>
              <a:ahLst/>
              <a:cxnLst/>
              <a:rect l="l" t="t" r="r" b="b"/>
              <a:pathLst>
                <a:path w="885" h="763" extrusionOk="0">
                  <a:moveTo>
                    <a:pt x="590" y="1"/>
                  </a:moveTo>
                  <a:cubicBezTo>
                    <a:pt x="432" y="1"/>
                    <a:pt x="212" y="34"/>
                    <a:pt x="0" y="179"/>
                  </a:cubicBezTo>
                  <a:cubicBezTo>
                    <a:pt x="0" y="179"/>
                    <a:pt x="160" y="447"/>
                    <a:pt x="399" y="627"/>
                  </a:cubicBezTo>
                  <a:cubicBezTo>
                    <a:pt x="542" y="741"/>
                    <a:pt x="671" y="762"/>
                    <a:pt x="770" y="762"/>
                  </a:cubicBezTo>
                  <a:cubicBezTo>
                    <a:pt x="778" y="762"/>
                    <a:pt x="787" y="762"/>
                    <a:pt x="795" y="762"/>
                  </a:cubicBezTo>
                  <a:lnTo>
                    <a:pt x="797" y="758"/>
                  </a:lnTo>
                  <a:cubicBezTo>
                    <a:pt x="884" y="414"/>
                    <a:pt x="834" y="46"/>
                    <a:pt x="814" y="25"/>
                  </a:cubicBezTo>
                  <a:cubicBezTo>
                    <a:pt x="814" y="25"/>
                    <a:pt x="725" y="1"/>
                    <a:pt x="5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0"/>
            <p:cNvSpPr/>
            <p:nvPr/>
          </p:nvSpPr>
          <p:spPr>
            <a:xfrm>
              <a:off x="3339011" y="3286156"/>
              <a:ext cx="63773" cy="30868"/>
            </a:xfrm>
            <a:custGeom>
              <a:avLst/>
              <a:gdLst/>
              <a:ahLst/>
              <a:cxnLst/>
              <a:rect l="l" t="t" r="r" b="b"/>
              <a:pathLst>
                <a:path w="1816" h="879" extrusionOk="0">
                  <a:moveTo>
                    <a:pt x="766" y="0"/>
                  </a:moveTo>
                  <a:cubicBezTo>
                    <a:pt x="722" y="0"/>
                    <a:pt x="684" y="7"/>
                    <a:pt x="652" y="23"/>
                  </a:cubicBezTo>
                  <a:cubicBezTo>
                    <a:pt x="373" y="163"/>
                    <a:pt x="0" y="878"/>
                    <a:pt x="0" y="878"/>
                  </a:cubicBezTo>
                  <a:cubicBezTo>
                    <a:pt x="212" y="733"/>
                    <a:pt x="432" y="700"/>
                    <a:pt x="590" y="700"/>
                  </a:cubicBezTo>
                  <a:cubicBezTo>
                    <a:pt x="725" y="700"/>
                    <a:pt x="814" y="724"/>
                    <a:pt x="814" y="724"/>
                  </a:cubicBezTo>
                  <a:cubicBezTo>
                    <a:pt x="795" y="698"/>
                    <a:pt x="1104" y="457"/>
                    <a:pt x="1672" y="457"/>
                  </a:cubicBezTo>
                  <a:cubicBezTo>
                    <a:pt x="1718" y="457"/>
                    <a:pt x="1766" y="458"/>
                    <a:pt x="1816" y="462"/>
                  </a:cubicBezTo>
                  <a:cubicBezTo>
                    <a:pt x="1756" y="426"/>
                    <a:pt x="1107" y="0"/>
                    <a:pt x="7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0"/>
            <p:cNvSpPr/>
            <p:nvPr/>
          </p:nvSpPr>
          <p:spPr>
            <a:xfrm>
              <a:off x="3689870" y="3435194"/>
              <a:ext cx="39964" cy="35223"/>
            </a:xfrm>
            <a:custGeom>
              <a:avLst/>
              <a:gdLst/>
              <a:ahLst/>
              <a:cxnLst/>
              <a:rect l="l" t="t" r="r" b="b"/>
              <a:pathLst>
                <a:path w="1138" h="1003" extrusionOk="0">
                  <a:moveTo>
                    <a:pt x="870" y="0"/>
                  </a:moveTo>
                  <a:cubicBezTo>
                    <a:pt x="310" y="0"/>
                    <a:pt x="1" y="241"/>
                    <a:pt x="22" y="263"/>
                  </a:cubicBezTo>
                  <a:cubicBezTo>
                    <a:pt x="45" y="285"/>
                    <a:pt x="92" y="653"/>
                    <a:pt x="6" y="1003"/>
                  </a:cubicBezTo>
                  <a:cubicBezTo>
                    <a:pt x="53" y="999"/>
                    <a:pt x="94" y="991"/>
                    <a:pt x="131" y="991"/>
                  </a:cubicBezTo>
                  <a:cubicBezTo>
                    <a:pt x="146" y="990"/>
                    <a:pt x="168" y="990"/>
                    <a:pt x="196" y="990"/>
                  </a:cubicBezTo>
                  <a:cubicBezTo>
                    <a:pt x="286" y="990"/>
                    <a:pt x="437" y="994"/>
                    <a:pt x="579" y="994"/>
                  </a:cubicBezTo>
                  <a:cubicBezTo>
                    <a:pt x="728" y="994"/>
                    <a:pt x="866" y="990"/>
                    <a:pt x="915" y="971"/>
                  </a:cubicBezTo>
                  <a:cubicBezTo>
                    <a:pt x="1031" y="930"/>
                    <a:pt x="1137" y="88"/>
                    <a:pt x="1022" y="6"/>
                  </a:cubicBezTo>
                  <a:cubicBezTo>
                    <a:pt x="970" y="2"/>
                    <a:pt x="919" y="0"/>
                    <a:pt x="87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0"/>
            <p:cNvSpPr/>
            <p:nvPr/>
          </p:nvSpPr>
          <p:spPr>
            <a:xfrm>
              <a:off x="3661951" y="3443587"/>
              <a:ext cx="31149" cy="26830"/>
            </a:xfrm>
            <a:custGeom>
              <a:avLst/>
              <a:gdLst/>
              <a:ahLst/>
              <a:cxnLst/>
              <a:rect l="l" t="t" r="r" b="b"/>
              <a:pathLst>
                <a:path w="887" h="764" extrusionOk="0">
                  <a:moveTo>
                    <a:pt x="598" y="0"/>
                  </a:moveTo>
                  <a:cubicBezTo>
                    <a:pt x="440" y="0"/>
                    <a:pt x="216" y="34"/>
                    <a:pt x="1" y="181"/>
                  </a:cubicBezTo>
                  <a:cubicBezTo>
                    <a:pt x="1" y="181"/>
                    <a:pt x="165" y="449"/>
                    <a:pt x="400" y="631"/>
                  </a:cubicBezTo>
                  <a:cubicBezTo>
                    <a:pt x="557" y="757"/>
                    <a:pt x="695" y="764"/>
                    <a:pt x="800" y="764"/>
                  </a:cubicBezTo>
                  <a:cubicBezTo>
                    <a:pt x="886" y="414"/>
                    <a:pt x="840" y="46"/>
                    <a:pt x="817" y="24"/>
                  </a:cubicBezTo>
                  <a:cubicBezTo>
                    <a:pt x="817" y="24"/>
                    <a:pt x="730" y="0"/>
                    <a:pt x="5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0"/>
            <p:cNvSpPr/>
            <p:nvPr/>
          </p:nvSpPr>
          <p:spPr>
            <a:xfrm>
              <a:off x="3661951" y="3419075"/>
              <a:ext cx="63844" cy="30939"/>
            </a:xfrm>
            <a:custGeom>
              <a:avLst/>
              <a:gdLst/>
              <a:ahLst/>
              <a:cxnLst/>
              <a:rect l="l" t="t" r="r" b="b"/>
              <a:pathLst>
                <a:path w="1818" h="881" extrusionOk="0">
                  <a:moveTo>
                    <a:pt x="766" y="1"/>
                  </a:moveTo>
                  <a:cubicBezTo>
                    <a:pt x="723" y="1"/>
                    <a:pt x="685" y="7"/>
                    <a:pt x="654" y="22"/>
                  </a:cubicBezTo>
                  <a:cubicBezTo>
                    <a:pt x="373" y="164"/>
                    <a:pt x="1" y="879"/>
                    <a:pt x="1" y="880"/>
                  </a:cubicBezTo>
                  <a:cubicBezTo>
                    <a:pt x="217" y="732"/>
                    <a:pt x="440" y="698"/>
                    <a:pt x="599" y="698"/>
                  </a:cubicBezTo>
                  <a:cubicBezTo>
                    <a:pt x="730" y="698"/>
                    <a:pt x="817" y="722"/>
                    <a:pt x="817" y="722"/>
                  </a:cubicBezTo>
                  <a:cubicBezTo>
                    <a:pt x="795" y="701"/>
                    <a:pt x="1105" y="459"/>
                    <a:pt x="1666" y="459"/>
                  </a:cubicBezTo>
                  <a:cubicBezTo>
                    <a:pt x="1714" y="459"/>
                    <a:pt x="1765" y="461"/>
                    <a:pt x="1817" y="465"/>
                  </a:cubicBezTo>
                  <a:cubicBezTo>
                    <a:pt x="1759" y="426"/>
                    <a:pt x="1108" y="1"/>
                    <a:pt x="76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0"/>
            <p:cNvSpPr/>
            <p:nvPr/>
          </p:nvSpPr>
          <p:spPr>
            <a:xfrm>
              <a:off x="3744126" y="3095187"/>
              <a:ext cx="48287" cy="64967"/>
            </a:xfrm>
            <a:custGeom>
              <a:avLst/>
              <a:gdLst/>
              <a:ahLst/>
              <a:cxnLst/>
              <a:rect l="l" t="t" r="r" b="b"/>
              <a:pathLst>
                <a:path w="1375" h="1850" extrusionOk="0">
                  <a:moveTo>
                    <a:pt x="115" y="1"/>
                  </a:moveTo>
                  <a:lnTo>
                    <a:pt x="115" y="1"/>
                  </a:lnTo>
                  <a:cubicBezTo>
                    <a:pt x="0" y="193"/>
                    <a:pt x="222" y="1276"/>
                    <a:pt x="248" y="1323"/>
                  </a:cubicBezTo>
                  <a:cubicBezTo>
                    <a:pt x="276" y="1368"/>
                    <a:pt x="1174" y="1844"/>
                    <a:pt x="1374" y="1849"/>
                  </a:cubicBezTo>
                  <a:cubicBezTo>
                    <a:pt x="1247" y="1626"/>
                    <a:pt x="1190" y="1338"/>
                    <a:pt x="1190" y="1338"/>
                  </a:cubicBezTo>
                  <a:cubicBezTo>
                    <a:pt x="1047" y="1334"/>
                    <a:pt x="557" y="324"/>
                    <a:pt x="1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0"/>
            <p:cNvSpPr/>
            <p:nvPr/>
          </p:nvSpPr>
          <p:spPr>
            <a:xfrm>
              <a:off x="3748165" y="3068533"/>
              <a:ext cx="61631" cy="73641"/>
            </a:xfrm>
            <a:custGeom>
              <a:avLst/>
              <a:gdLst/>
              <a:ahLst/>
              <a:cxnLst/>
              <a:rect l="l" t="t" r="r" b="b"/>
              <a:pathLst>
                <a:path w="1755" h="2097" extrusionOk="0">
                  <a:moveTo>
                    <a:pt x="1385" y="0"/>
                  </a:moveTo>
                  <a:cubicBezTo>
                    <a:pt x="1382" y="0"/>
                    <a:pt x="1379" y="0"/>
                    <a:pt x="1377" y="1"/>
                  </a:cubicBezTo>
                  <a:cubicBezTo>
                    <a:pt x="839" y="104"/>
                    <a:pt x="113" y="571"/>
                    <a:pt x="0" y="760"/>
                  </a:cubicBezTo>
                  <a:cubicBezTo>
                    <a:pt x="442" y="1083"/>
                    <a:pt x="932" y="2093"/>
                    <a:pt x="1075" y="2097"/>
                  </a:cubicBezTo>
                  <a:cubicBezTo>
                    <a:pt x="1224" y="2093"/>
                    <a:pt x="1467" y="1823"/>
                    <a:pt x="1755" y="1297"/>
                  </a:cubicBezTo>
                  <a:cubicBezTo>
                    <a:pt x="1663" y="721"/>
                    <a:pt x="1527" y="0"/>
                    <a:pt x="13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0"/>
            <p:cNvSpPr/>
            <p:nvPr/>
          </p:nvSpPr>
          <p:spPr>
            <a:xfrm>
              <a:off x="3785916" y="3114045"/>
              <a:ext cx="27216" cy="46109"/>
            </a:xfrm>
            <a:custGeom>
              <a:avLst/>
              <a:gdLst/>
              <a:ahLst/>
              <a:cxnLst/>
              <a:rect l="l" t="t" r="r" b="b"/>
              <a:pathLst>
                <a:path w="775" h="1313" extrusionOk="0">
                  <a:moveTo>
                    <a:pt x="680" y="1"/>
                  </a:moveTo>
                  <a:cubicBezTo>
                    <a:pt x="392" y="527"/>
                    <a:pt x="149" y="797"/>
                    <a:pt x="0" y="801"/>
                  </a:cubicBezTo>
                  <a:cubicBezTo>
                    <a:pt x="0" y="801"/>
                    <a:pt x="57" y="1089"/>
                    <a:pt x="184" y="1312"/>
                  </a:cubicBezTo>
                  <a:cubicBezTo>
                    <a:pt x="185" y="1312"/>
                    <a:pt x="185" y="1312"/>
                    <a:pt x="185" y="1312"/>
                  </a:cubicBezTo>
                  <a:cubicBezTo>
                    <a:pt x="389" y="1312"/>
                    <a:pt x="774" y="713"/>
                    <a:pt x="774" y="713"/>
                  </a:cubicBezTo>
                  <a:cubicBezTo>
                    <a:pt x="774" y="713"/>
                    <a:pt x="735" y="389"/>
                    <a:pt x="6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0"/>
            <p:cNvSpPr/>
            <p:nvPr/>
          </p:nvSpPr>
          <p:spPr>
            <a:xfrm>
              <a:off x="4035812" y="3345715"/>
              <a:ext cx="40034" cy="53695"/>
            </a:xfrm>
            <a:custGeom>
              <a:avLst/>
              <a:gdLst/>
              <a:ahLst/>
              <a:cxnLst/>
              <a:rect l="l" t="t" r="r" b="b"/>
              <a:pathLst>
                <a:path w="1140" h="1529" extrusionOk="0">
                  <a:moveTo>
                    <a:pt x="95" y="1"/>
                  </a:moveTo>
                  <a:lnTo>
                    <a:pt x="95" y="1"/>
                  </a:lnTo>
                  <a:cubicBezTo>
                    <a:pt x="1" y="159"/>
                    <a:pt x="180" y="1051"/>
                    <a:pt x="210" y="1093"/>
                  </a:cubicBezTo>
                  <a:cubicBezTo>
                    <a:pt x="232" y="1133"/>
                    <a:pt x="975" y="1526"/>
                    <a:pt x="1139" y="1529"/>
                  </a:cubicBezTo>
                  <a:cubicBezTo>
                    <a:pt x="1032" y="1346"/>
                    <a:pt x="987" y="1109"/>
                    <a:pt x="987" y="1109"/>
                  </a:cubicBezTo>
                  <a:cubicBezTo>
                    <a:pt x="867" y="1104"/>
                    <a:pt x="461" y="270"/>
                    <a:pt x="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0"/>
            <p:cNvSpPr/>
            <p:nvPr/>
          </p:nvSpPr>
          <p:spPr>
            <a:xfrm>
              <a:off x="4039184" y="3323696"/>
              <a:ext cx="50991" cy="60964"/>
            </a:xfrm>
            <a:custGeom>
              <a:avLst/>
              <a:gdLst/>
              <a:ahLst/>
              <a:cxnLst/>
              <a:rect l="l" t="t" r="r" b="b"/>
              <a:pathLst>
                <a:path w="1452" h="1736" extrusionOk="0">
                  <a:moveTo>
                    <a:pt x="1149" y="0"/>
                  </a:moveTo>
                  <a:cubicBezTo>
                    <a:pt x="1147" y="0"/>
                    <a:pt x="1144" y="1"/>
                    <a:pt x="1142" y="1"/>
                  </a:cubicBezTo>
                  <a:cubicBezTo>
                    <a:pt x="695" y="80"/>
                    <a:pt x="95" y="469"/>
                    <a:pt x="0" y="626"/>
                  </a:cubicBezTo>
                  <a:cubicBezTo>
                    <a:pt x="365" y="896"/>
                    <a:pt x="771" y="1731"/>
                    <a:pt x="891" y="1736"/>
                  </a:cubicBezTo>
                  <a:cubicBezTo>
                    <a:pt x="1011" y="1734"/>
                    <a:pt x="1211" y="1507"/>
                    <a:pt x="1451" y="1075"/>
                  </a:cubicBezTo>
                  <a:cubicBezTo>
                    <a:pt x="1380" y="592"/>
                    <a:pt x="1262" y="0"/>
                    <a:pt x="11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0"/>
            <p:cNvSpPr/>
            <p:nvPr/>
          </p:nvSpPr>
          <p:spPr>
            <a:xfrm>
              <a:off x="4070438" y="3361412"/>
              <a:ext cx="22475" cy="37997"/>
            </a:xfrm>
            <a:custGeom>
              <a:avLst/>
              <a:gdLst/>
              <a:ahLst/>
              <a:cxnLst/>
              <a:rect l="l" t="t" r="r" b="b"/>
              <a:pathLst>
                <a:path w="640" h="1082" extrusionOk="0">
                  <a:moveTo>
                    <a:pt x="561" y="1"/>
                  </a:moveTo>
                  <a:cubicBezTo>
                    <a:pt x="321" y="432"/>
                    <a:pt x="121" y="660"/>
                    <a:pt x="0" y="662"/>
                  </a:cubicBezTo>
                  <a:cubicBezTo>
                    <a:pt x="0" y="662"/>
                    <a:pt x="46" y="899"/>
                    <a:pt x="153" y="1082"/>
                  </a:cubicBezTo>
                  <a:cubicBezTo>
                    <a:pt x="154" y="1082"/>
                    <a:pt x="155" y="1082"/>
                    <a:pt x="156" y="1082"/>
                  </a:cubicBezTo>
                  <a:cubicBezTo>
                    <a:pt x="318" y="1082"/>
                    <a:pt x="639" y="587"/>
                    <a:pt x="639" y="587"/>
                  </a:cubicBezTo>
                  <a:cubicBezTo>
                    <a:pt x="639" y="587"/>
                    <a:pt x="607" y="320"/>
                    <a:pt x="56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0"/>
            <p:cNvSpPr/>
            <p:nvPr/>
          </p:nvSpPr>
          <p:spPr>
            <a:xfrm>
              <a:off x="3752871" y="3249563"/>
              <a:ext cx="26970" cy="28551"/>
            </a:xfrm>
            <a:custGeom>
              <a:avLst/>
              <a:gdLst/>
              <a:ahLst/>
              <a:cxnLst/>
              <a:rect l="l" t="t" r="r" b="b"/>
              <a:pathLst>
                <a:path w="768" h="813" extrusionOk="0">
                  <a:moveTo>
                    <a:pt x="1" y="0"/>
                  </a:moveTo>
                  <a:cubicBezTo>
                    <a:pt x="141" y="147"/>
                    <a:pt x="450" y="703"/>
                    <a:pt x="430" y="813"/>
                  </a:cubicBezTo>
                  <a:lnTo>
                    <a:pt x="768" y="813"/>
                  </a:lnTo>
                  <a:cubicBezTo>
                    <a:pt x="768" y="813"/>
                    <a:pt x="188" y="56"/>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0"/>
            <p:cNvSpPr/>
            <p:nvPr/>
          </p:nvSpPr>
          <p:spPr>
            <a:xfrm>
              <a:off x="3754451" y="3278079"/>
              <a:ext cx="25390" cy="41052"/>
            </a:xfrm>
            <a:custGeom>
              <a:avLst/>
              <a:gdLst/>
              <a:ahLst/>
              <a:cxnLst/>
              <a:rect l="l" t="t" r="r" b="b"/>
              <a:pathLst>
                <a:path w="723" h="1169" extrusionOk="0">
                  <a:moveTo>
                    <a:pt x="385" y="1"/>
                  </a:moveTo>
                  <a:cubicBezTo>
                    <a:pt x="367" y="115"/>
                    <a:pt x="1" y="750"/>
                    <a:pt x="1" y="750"/>
                  </a:cubicBezTo>
                  <a:cubicBezTo>
                    <a:pt x="111" y="899"/>
                    <a:pt x="232" y="1039"/>
                    <a:pt x="364" y="1169"/>
                  </a:cubicBezTo>
                  <a:cubicBezTo>
                    <a:pt x="531" y="1067"/>
                    <a:pt x="723" y="1"/>
                    <a:pt x="7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0"/>
            <p:cNvSpPr/>
            <p:nvPr/>
          </p:nvSpPr>
          <p:spPr>
            <a:xfrm>
              <a:off x="3734504" y="3300800"/>
              <a:ext cx="32765" cy="18928"/>
            </a:xfrm>
            <a:custGeom>
              <a:avLst/>
              <a:gdLst/>
              <a:ahLst/>
              <a:cxnLst/>
              <a:rect l="l" t="t" r="r" b="b"/>
              <a:pathLst>
                <a:path w="933" h="539" extrusionOk="0">
                  <a:moveTo>
                    <a:pt x="294" y="0"/>
                  </a:moveTo>
                  <a:cubicBezTo>
                    <a:pt x="142" y="0"/>
                    <a:pt x="59" y="123"/>
                    <a:pt x="1" y="230"/>
                  </a:cubicBezTo>
                  <a:cubicBezTo>
                    <a:pt x="1" y="230"/>
                    <a:pt x="600" y="538"/>
                    <a:pt x="854" y="538"/>
                  </a:cubicBezTo>
                  <a:cubicBezTo>
                    <a:pt x="886" y="538"/>
                    <a:pt x="913" y="533"/>
                    <a:pt x="932" y="522"/>
                  </a:cubicBezTo>
                  <a:cubicBezTo>
                    <a:pt x="801" y="392"/>
                    <a:pt x="679" y="252"/>
                    <a:pt x="570" y="103"/>
                  </a:cubicBezTo>
                  <a:cubicBezTo>
                    <a:pt x="458" y="29"/>
                    <a:pt x="368" y="0"/>
                    <a:pt x="2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0"/>
            <p:cNvSpPr/>
            <p:nvPr/>
          </p:nvSpPr>
          <p:spPr>
            <a:xfrm>
              <a:off x="3725339" y="3249423"/>
              <a:ext cx="43370" cy="59454"/>
            </a:xfrm>
            <a:custGeom>
              <a:avLst/>
              <a:gdLst/>
              <a:ahLst/>
              <a:cxnLst/>
              <a:rect l="l" t="t" r="r" b="b"/>
              <a:pathLst>
                <a:path w="1235" h="1693" extrusionOk="0">
                  <a:moveTo>
                    <a:pt x="760" y="1"/>
                  </a:moveTo>
                  <a:cubicBezTo>
                    <a:pt x="559" y="1"/>
                    <a:pt x="96" y="594"/>
                    <a:pt x="47" y="696"/>
                  </a:cubicBezTo>
                  <a:cubicBezTo>
                    <a:pt x="1" y="797"/>
                    <a:pt x="135" y="1635"/>
                    <a:pt x="262" y="1693"/>
                  </a:cubicBezTo>
                  <a:cubicBezTo>
                    <a:pt x="320" y="1586"/>
                    <a:pt x="403" y="1463"/>
                    <a:pt x="555" y="1463"/>
                  </a:cubicBezTo>
                  <a:cubicBezTo>
                    <a:pt x="629" y="1463"/>
                    <a:pt x="719" y="1492"/>
                    <a:pt x="831" y="1566"/>
                  </a:cubicBezTo>
                  <a:cubicBezTo>
                    <a:pt x="831" y="1566"/>
                    <a:pt x="1196" y="931"/>
                    <a:pt x="1214" y="817"/>
                  </a:cubicBezTo>
                  <a:cubicBezTo>
                    <a:pt x="1234" y="707"/>
                    <a:pt x="925" y="151"/>
                    <a:pt x="785" y="4"/>
                  </a:cubicBezTo>
                  <a:cubicBezTo>
                    <a:pt x="777" y="2"/>
                    <a:pt x="769" y="1"/>
                    <a:pt x="7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0"/>
            <p:cNvSpPr/>
            <p:nvPr/>
          </p:nvSpPr>
          <p:spPr>
            <a:xfrm>
              <a:off x="3908722" y="3075942"/>
              <a:ext cx="25144" cy="51236"/>
            </a:xfrm>
            <a:custGeom>
              <a:avLst/>
              <a:gdLst/>
              <a:ahLst/>
              <a:cxnLst/>
              <a:rect l="l" t="t" r="r" b="b"/>
              <a:pathLst>
                <a:path w="716" h="1459" extrusionOk="0">
                  <a:moveTo>
                    <a:pt x="479" y="0"/>
                  </a:moveTo>
                  <a:cubicBezTo>
                    <a:pt x="426" y="403"/>
                    <a:pt x="198" y="760"/>
                    <a:pt x="1" y="1007"/>
                  </a:cubicBezTo>
                  <a:cubicBezTo>
                    <a:pt x="23" y="1048"/>
                    <a:pt x="572" y="1458"/>
                    <a:pt x="572" y="1458"/>
                  </a:cubicBezTo>
                  <a:cubicBezTo>
                    <a:pt x="716" y="1156"/>
                    <a:pt x="657" y="92"/>
                    <a:pt x="4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0"/>
            <p:cNvSpPr/>
            <p:nvPr/>
          </p:nvSpPr>
          <p:spPr>
            <a:xfrm>
              <a:off x="3873605" y="3111271"/>
              <a:ext cx="55240" cy="48568"/>
            </a:xfrm>
            <a:custGeom>
              <a:avLst/>
              <a:gdLst/>
              <a:ahLst/>
              <a:cxnLst/>
              <a:rect l="l" t="t" r="r" b="b"/>
              <a:pathLst>
                <a:path w="1573" h="1383" extrusionOk="0">
                  <a:moveTo>
                    <a:pt x="1001" y="0"/>
                  </a:moveTo>
                  <a:cubicBezTo>
                    <a:pt x="901" y="127"/>
                    <a:pt x="789" y="244"/>
                    <a:pt x="668" y="351"/>
                  </a:cubicBezTo>
                  <a:cubicBezTo>
                    <a:pt x="668" y="351"/>
                    <a:pt x="37" y="925"/>
                    <a:pt x="0" y="1324"/>
                  </a:cubicBezTo>
                  <a:cubicBezTo>
                    <a:pt x="35" y="1358"/>
                    <a:pt x="69" y="1379"/>
                    <a:pt x="95" y="1381"/>
                  </a:cubicBezTo>
                  <a:cubicBezTo>
                    <a:pt x="100" y="1382"/>
                    <a:pt x="106" y="1382"/>
                    <a:pt x="113" y="1382"/>
                  </a:cubicBezTo>
                  <a:cubicBezTo>
                    <a:pt x="390" y="1382"/>
                    <a:pt x="1434" y="745"/>
                    <a:pt x="1572" y="452"/>
                  </a:cubicBezTo>
                  <a:cubicBezTo>
                    <a:pt x="1572" y="452"/>
                    <a:pt x="1023" y="42"/>
                    <a:pt x="10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0"/>
            <p:cNvSpPr/>
            <p:nvPr/>
          </p:nvSpPr>
          <p:spPr>
            <a:xfrm>
              <a:off x="3836169" y="3070253"/>
              <a:ext cx="60929" cy="87513"/>
            </a:xfrm>
            <a:custGeom>
              <a:avLst/>
              <a:gdLst/>
              <a:ahLst/>
              <a:cxnLst/>
              <a:rect l="l" t="t" r="r" b="b"/>
              <a:pathLst>
                <a:path w="1735" h="2492" extrusionOk="0">
                  <a:moveTo>
                    <a:pt x="827" y="0"/>
                  </a:moveTo>
                  <a:cubicBezTo>
                    <a:pt x="579" y="158"/>
                    <a:pt x="167" y="584"/>
                    <a:pt x="167" y="584"/>
                  </a:cubicBezTo>
                  <a:cubicBezTo>
                    <a:pt x="1" y="818"/>
                    <a:pt x="739" y="2201"/>
                    <a:pt x="1066" y="2492"/>
                  </a:cubicBezTo>
                  <a:cubicBezTo>
                    <a:pt x="1103" y="2093"/>
                    <a:pt x="1734" y="1520"/>
                    <a:pt x="1734" y="1520"/>
                  </a:cubicBezTo>
                  <a:cubicBezTo>
                    <a:pt x="1734" y="1520"/>
                    <a:pt x="765" y="1078"/>
                    <a:pt x="8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0"/>
            <p:cNvSpPr/>
            <p:nvPr/>
          </p:nvSpPr>
          <p:spPr>
            <a:xfrm>
              <a:off x="3863034" y="3068287"/>
              <a:ext cx="62509" cy="55380"/>
            </a:xfrm>
            <a:custGeom>
              <a:avLst/>
              <a:gdLst/>
              <a:ahLst/>
              <a:cxnLst/>
              <a:rect l="l" t="t" r="r" b="b"/>
              <a:pathLst>
                <a:path w="1780" h="1577" extrusionOk="0">
                  <a:moveTo>
                    <a:pt x="405" y="1"/>
                  </a:moveTo>
                  <a:cubicBezTo>
                    <a:pt x="249" y="1"/>
                    <a:pt x="124" y="17"/>
                    <a:pt x="62" y="56"/>
                  </a:cubicBezTo>
                  <a:cubicBezTo>
                    <a:pt x="0" y="1134"/>
                    <a:pt x="969" y="1576"/>
                    <a:pt x="969" y="1576"/>
                  </a:cubicBezTo>
                  <a:cubicBezTo>
                    <a:pt x="1090" y="1469"/>
                    <a:pt x="1202" y="1352"/>
                    <a:pt x="1302" y="1225"/>
                  </a:cubicBezTo>
                  <a:cubicBezTo>
                    <a:pt x="1499" y="978"/>
                    <a:pt x="1727" y="621"/>
                    <a:pt x="1780" y="218"/>
                  </a:cubicBezTo>
                  <a:cubicBezTo>
                    <a:pt x="1646" y="149"/>
                    <a:pt x="881" y="1"/>
                    <a:pt x="40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0"/>
            <p:cNvSpPr/>
            <p:nvPr/>
          </p:nvSpPr>
          <p:spPr>
            <a:xfrm>
              <a:off x="3445768" y="3099857"/>
              <a:ext cx="59243" cy="52114"/>
            </a:xfrm>
            <a:custGeom>
              <a:avLst/>
              <a:gdLst/>
              <a:ahLst/>
              <a:cxnLst/>
              <a:rect l="l" t="t" r="r" b="b"/>
              <a:pathLst>
                <a:path w="1687" h="1484" extrusionOk="0">
                  <a:moveTo>
                    <a:pt x="1304" y="1"/>
                  </a:moveTo>
                  <a:cubicBezTo>
                    <a:pt x="465" y="1"/>
                    <a:pt x="0" y="358"/>
                    <a:pt x="32" y="390"/>
                  </a:cubicBezTo>
                  <a:cubicBezTo>
                    <a:pt x="66" y="428"/>
                    <a:pt x="137" y="966"/>
                    <a:pt x="4" y="1478"/>
                  </a:cubicBezTo>
                  <a:lnTo>
                    <a:pt x="2" y="1483"/>
                  </a:lnTo>
                  <a:cubicBezTo>
                    <a:pt x="67" y="1478"/>
                    <a:pt x="123" y="1467"/>
                    <a:pt x="171" y="1467"/>
                  </a:cubicBezTo>
                  <a:cubicBezTo>
                    <a:pt x="178" y="1467"/>
                    <a:pt x="186" y="1467"/>
                    <a:pt x="193" y="1468"/>
                  </a:cubicBezTo>
                  <a:cubicBezTo>
                    <a:pt x="217" y="1466"/>
                    <a:pt x="256" y="1466"/>
                    <a:pt x="305" y="1466"/>
                  </a:cubicBezTo>
                  <a:cubicBezTo>
                    <a:pt x="441" y="1466"/>
                    <a:pt x="658" y="1471"/>
                    <a:pt x="861" y="1471"/>
                  </a:cubicBezTo>
                  <a:cubicBezTo>
                    <a:pt x="1079" y="1471"/>
                    <a:pt x="1281" y="1465"/>
                    <a:pt x="1353" y="1439"/>
                  </a:cubicBezTo>
                  <a:cubicBezTo>
                    <a:pt x="1527" y="1378"/>
                    <a:pt x="1687" y="130"/>
                    <a:pt x="1513" y="8"/>
                  </a:cubicBezTo>
                  <a:cubicBezTo>
                    <a:pt x="1441" y="3"/>
                    <a:pt x="1371" y="1"/>
                    <a:pt x="130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0"/>
            <p:cNvSpPr/>
            <p:nvPr/>
          </p:nvSpPr>
          <p:spPr>
            <a:xfrm>
              <a:off x="3404470" y="3112324"/>
              <a:ext cx="46109" cy="39683"/>
            </a:xfrm>
            <a:custGeom>
              <a:avLst/>
              <a:gdLst/>
              <a:ahLst/>
              <a:cxnLst/>
              <a:rect l="l" t="t" r="r" b="b"/>
              <a:pathLst>
                <a:path w="1313" h="1130" extrusionOk="0">
                  <a:moveTo>
                    <a:pt x="884" y="0"/>
                  </a:moveTo>
                  <a:cubicBezTo>
                    <a:pt x="650" y="0"/>
                    <a:pt x="319" y="50"/>
                    <a:pt x="0" y="268"/>
                  </a:cubicBezTo>
                  <a:cubicBezTo>
                    <a:pt x="0" y="268"/>
                    <a:pt x="248" y="664"/>
                    <a:pt x="591" y="931"/>
                  </a:cubicBezTo>
                  <a:cubicBezTo>
                    <a:pt x="801" y="1094"/>
                    <a:pt x="978" y="1130"/>
                    <a:pt x="1122" y="1130"/>
                  </a:cubicBezTo>
                  <a:cubicBezTo>
                    <a:pt x="1142" y="1130"/>
                    <a:pt x="1160" y="1129"/>
                    <a:pt x="1178" y="1128"/>
                  </a:cubicBezTo>
                  <a:lnTo>
                    <a:pt x="1180" y="1123"/>
                  </a:lnTo>
                  <a:cubicBezTo>
                    <a:pt x="1313" y="611"/>
                    <a:pt x="1242" y="73"/>
                    <a:pt x="1208" y="35"/>
                  </a:cubicBezTo>
                  <a:cubicBezTo>
                    <a:pt x="1208" y="35"/>
                    <a:pt x="1080" y="0"/>
                    <a:pt x="88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0"/>
            <p:cNvSpPr/>
            <p:nvPr/>
          </p:nvSpPr>
          <p:spPr>
            <a:xfrm>
              <a:off x="3404470" y="3076048"/>
              <a:ext cx="94466" cy="45723"/>
            </a:xfrm>
            <a:custGeom>
              <a:avLst/>
              <a:gdLst/>
              <a:ahLst/>
              <a:cxnLst/>
              <a:rect l="l" t="t" r="r" b="b"/>
              <a:pathLst>
                <a:path w="2690" h="1302" extrusionOk="0">
                  <a:moveTo>
                    <a:pt x="1144" y="0"/>
                  </a:moveTo>
                  <a:cubicBezTo>
                    <a:pt x="1079" y="0"/>
                    <a:pt x="1020" y="11"/>
                    <a:pt x="973" y="34"/>
                  </a:cubicBezTo>
                  <a:cubicBezTo>
                    <a:pt x="551" y="241"/>
                    <a:pt x="0" y="1301"/>
                    <a:pt x="0" y="1301"/>
                  </a:cubicBezTo>
                  <a:cubicBezTo>
                    <a:pt x="319" y="1083"/>
                    <a:pt x="650" y="1033"/>
                    <a:pt x="884" y="1033"/>
                  </a:cubicBezTo>
                  <a:cubicBezTo>
                    <a:pt x="1080" y="1033"/>
                    <a:pt x="1208" y="1068"/>
                    <a:pt x="1208" y="1068"/>
                  </a:cubicBezTo>
                  <a:cubicBezTo>
                    <a:pt x="1177" y="1036"/>
                    <a:pt x="1642" y="679"/>
                    <a:pt x="2480" y="679"/>
                  </a:cubicBezTo>
                  <a:cubicBezTo>
                    <a:pt x="2547" y="679"/>
                    <a:pt x="2617" y="681"/>
                    <a:pt x="2689" y="686"/>
                  </a:cubicBezTo>
                  <a:cubicBezTo>
                    <a:pt x="2607" y="629"/>
                    <a:pt x="1652" y="0"/>
                    <a:pt x="11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0"/>
            <p:cNvSpPr/>
            <p:nvPr/>
          </p:nvSpPr>
          <p:spPr>
            <a:xfrm>
              <a:off x="4145414" y="3162753"/>
              <a:ext cx="36944" cy="49761"/>
            </a:xfrm>
            <a:custGeom>
              <a:avLst/>
              <a:gdLst/>
              <a:ahLst/>
              <a:cxnLst/>
              <a:rect l="l" t="t" r="r" b="b"/>
              <a:pathLst>
                <a:path w="1052" h="1417" extrusionOk="0">
                  <a:moveTo>
                    <a:pt x="86" y="0"/>
                  </a:moveTo>
                  <a:cubicBezTo>
                    <a:pt x="0" y="144"/>
                    <a:pt x="165" y="974"/>
                    <a:pt x="188" y="1011"/>
                  </a:cubicBezTo>
                  <a:cubicBezTo>
                    <a:pt x="211" y="1048"/>
                    <a:pt x="898" y="1412"/>
                    <a:pt x="1051" y="1417"/>
                  </a:cubicBezTo>
                  <a:cubicBezTo>
                    <a:pt x="957" y="1245"/>
                    <a:pt x="911" y="1023"/>
                    <a:pt x="911" y="1023"/>
                  </a:cubicBezTo>
                  <a:cubicBezTo>
                    <a:pt x="911" y="1023"/>
                    <a:pt x="910" y="1023"/>
                    <a:pt x="910" y="1023"/>
                  </a:cubicBezTo>
                  <a:cubicBezTo>
                    <a:pt x="799" y="1023"/>
                    <a:pt x="425" y="244"/>
                    <a:pt x="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0"/>
            <p:cNvSpPr/>
            <p:nvPr/>
          </p:nvSpPr>
          <p:spPr>
            <a:xfrm>
              <a:off x="4148434" y="3142139"/>
              <a:ext cx="47268" cy="56574"/>
            </a:xfrm>
            <a:custGeom>
              <a:avLst/>
              <a:gdLst/>
              <a:ahLst/>
              <a:cxnLst/>
              <a:rect l="l" t="t" r="r" b="b"/>
              <a:pathLst>
                <a:path w="1346" h="1611" extrusionOk="0">
                  <a:moveTo>
                    <a:pt x="1061" y="0"/>
                  </a:moveTo>
                  <a:cubicBezTo>
                    <a:pt x="1059" y="0"/>
                    <a:pt x="1057" y="0"/>
                    <a:pt x="1055" y="1"/>
                  </a:cubicBezTo>
                  <a:cubicBezTo>
                    <a:pt x="642" y="79"/>
                    <a:pt x="87" y="441"/>
                    <a:pt x="0" y="587"/>
                  </a:cubicBezTo>
                  <a:cubicBezTo>
                    <a:pt x="339" y="830"/>
                    <a:pt x="713" y="1610"/>
                    <a:pt x="824" y="1610"/>
                  </a:cubicBezTo>
                  <a:cubicBezTo>
                    <a:pt x="824" y="1610"/>
                    <a:pt x="825" y="1610"/>
                    <a:pt x="825" y="1610"/>
                  </a:cubicBezTo>
                  <a:cubicBezTo>
                    <a:pt x="936" y="1607"/>
                    <a:pt x="1125" y="1399"/>
                    <a:pt x="1346" y="998"/>
                  </a:cubicBezTo>
                  <a:cubicBezTo>
                    <a:pt x="1279" y="553"/>
                    <a:pt x="1170" y="0"/>
                    <a:pt x="106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0"/>
            <p:cNvSpPr/>
            <p:nvPr/>
          </p:nvSpPr>
          <p:spPr>
            <a:xfrm>
              <a:off x="4177371" y="3177151"/>
              <a:ext cx="20895" cy="35363"/>
            </a:xfrm>
            <a:custGeom>
              <a:avLst/>
              <a:gdLst/>
              <a:ahLst/>
              <a:cxnLst/>
              <a:rect l="l" t="t" r="r" b="b"/>
              <a:pathLst>
                <a:path w="595" h="1007" extrusionOk="0">
                  <a:moveTo>
                    <a:pt x="522" y="1"/>
                  </a:moveTo>
                  <a:cubicBezTo>
                    <a:pt x="301" y="402"/>
                    <a:pt x="112" y="610"/>
                    <a:pt x="1" y="613"/>
                  </a:cubicBezTo>
                  <a:cubicBezTo>
                    <a:pt x="1" y="613"/>
                    <a:pt x="47" y="835"/>
                    <a:pt x="141" y="1007"/>
                  </a:cubicBezTo>
                  <a:cubicBezTo>
                    <a:pt x="142" y="1007"/>
                    <a:pt x="143" y="1007"/>
                    <a:pt x="143" y="1007"/>
                  </a:cubicBezTo>
                  <a:cubicBezTo>
                    <a:pt x="297" y="1007"/>
                    <a:pt x="594" y="546"/>
                    <a:pt x="594" y="546"/>
                  </a:cubicBezTo>
                  <a:cubicBezTo>
                    <a:pt x="594" y="546"/>
                    <a:pt x="565" y="296"/>
                    <a:pt x="52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0"/>
            <p:cNvSpPr/>
            <p:nvPr/>
          </p:nvSpPr>
          <p:spPr>
            <a:xfrm>
              <a:off x="3945279" y="3317200"/>
              <a:ext cx="36592" cy="20930"/>
            </a:xfrm>
            <a:custGeom>
              <a:avLst/>
              <a:gdLst/>
              <a:ahLst/>
              <a:cxnLst/>
              <a:rect l="l" t="t" r="r" b="b"/>
              <a:pathLst>
                <a:path w="1042" h="596" extrusionOk="0">
                  <a:moveTo>
                    <a:pt x="1042" y="1"/>
                  </a:moveTo>
                  <a:lnTo>
                    <a:pt x="1042" y="1"/>
                  </a:lnTo>
                  <a:cubicBezTo>
                    <a:pt x="878" y="99"/>
                    <a:pt x="343" y="251"/>
                    <a:pt x="142" y="251"/>
                  </a:cubicBezTo>
                  <a:cubicBezTo>
                    <a:pt x="116" y="251"/>
                    <a:pt x="96" y="249"/>
                    <a:pt x="83" y="244"/>
                  </a:cubicBezTo>
                  <a:lnTo>
                    <a:pt x="0" y="595"/>
                  </a:lnTo>
                  <a:cubicBezTo>
                    <a:pt x="0" y="595"/>
                    <a:pt x="934" y="179"/>
                    <a:pt x="104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0"/>
            <p:cNvSpPr/>
            <p:nvPr/>
          </p:nvSpPr>
          <p:spPr>
            <a:xfrm>
              <a:off x="3905772" y="3305014"/>
              <a:ext cx="42422" cy="33116"/>
            </a:xfrm>
            <a:custGeom>
              <a:avLst/>
              <a:gdLst/>
              <a:ahLst/>
              <a:cxnLst/>
              <a:rect l="l" t="t" r="r" b="b"/>
              <a:pathLst>
                <a:path w="1208" h="943" extrusionOk="0">
                  <a:moveTo>
                    <a:pt x="526" y="1"/>
                  </a:moveTo>
                  <a:cubicBezTo>
                    <a:pt x="343" y="75"/>
                    <a:pt x="168" y="166"/>
                    <a:pt x="1" y="271"/>
                  </a:cubicBezTo>
                  <a:cubicBezTo>
                    <a:pt x="62" y="472"/>
                    <a:pt x="1125" y="942"/>
                    <a:pt x="1125" y="942"/>
                  </a:cubicBezTo>
                  <a:lnTo>
                    <a:pt x="1208" y="591"/>
                  </a:lnTo>
                  <a:cubicBezTo>
                    <a:pt x="1099" y="543"/>
                    <a:pt x="526" y="1"/>
                    <a:pt x="52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0"/>
            <p:cNvSpPr/>
            <p:nvPr/>
          </p:nvSpPr>
          <p:spPr>
            <a:xfrm>
              <a:off x="3903525" y="3283030"/>
              <a:ext cx="31992" cy="31500"/>
            </a:xfrm>
            <a:custGeom>
              <a:avLst/>
              <a:gdLst/>
              <a:ahLst/>
              <a:cxnLst/>
              <a:rect l="l" t="t" r="r" b="b"/>
              <a:pathLst>
                <a:path w="911" h="897" extrusionOk="0">
                  <a:moveTo>
                    <a:pt x="599" y="0"/>
                  </a:moveTo>
                  <a:cubicBezTo>
                    <a:pt x="599" y="0"/>
                    <a:pt x="0" y="698"/>
                    <a:pt x="65" y="897"/>
                  </a:cubicBezTo>
                  <a:cubicBezTo>
                    <a:pt x="232" y="792"/>
                    <a:pt x="407" y="701"/>
                    <a:pt x="591" y="627"/>
                  </a:cubicBezTo>
                  <a:cubicBezTo>
                    <a:pt x="911" y="328"/>
                    <a:pt x="748" y="127"/>
                    <a:pt x="59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0"/>
            <p:cNvSpPr/>
            <p:nvPr/>
          </p:nvSpPr>
          <p:spPr>
            <a:xfrm>
              <a:off x="3924279" y="3280853"/>
              <a:ext cx="61350" cy="45196"/>
            </a:xfrm>
            <a:custGeom>
              <a:avLst/>
              <a:gdLst/>
              <a:ahLst/>
              <a:cxnLst/>
              <a:rect l="l" t="t" r="r" b="b"/>
              <a:pathLst>
                <a:path w="1747" h="1287" extrusionOk="0">
                  <a:moveTo>
                    <a:pt x="390" y="1"/>
                  </a:moveTo>
                  <a:cubicBezTo>
                    <a:pt x="204" y="1"/>
                    <a:pt x="46" y="18"/>
                    <a:pt x="8" y="62"/>
                  </a:cubicBezTo>
                  <a:cubicBezTo>
                    <a:pt x="157" y="189"/>
                    <a:pt x="320" y="391"/>
                    <a:pt x="0" y="689"/>
                  </a:cubicBezTo>
                  <a:cubicBezTo>
                    <a:pt x="0" y="689"/>
                    <a:pt x="572" y="1231"/>
                    <a:pt x="681" y="1279"/>
                  </a:cubicBezTo>
                  <a:cubicBezTo>
                    <a:pt x="694" y="1284"/>
                    <a:pt x="714" y="1286"/>
                    <a:pt x="740" y="1286"/>
                  </a:cubicBezTo>
                  <a:cubicBezTo>
                    <a:pt x="941" y="1286"/>
                    <a:pt x="1476" y="1134"/>
                    <a:pt x="1640" y="1037"/>
                  </a:cubicBezTo>
                  <a:cubicBezTo>
                    <a:pt x="1747" y="855"/>
                    <a:pt x="1206" y="170"/>
                    <a:pt x="1109" y="90"/>
                  </a:cubicBezTo>
                  <a:cubicBezTo>
                    <a:pt x="1051" y="44"/>
                    <a:pt x="686" y="1"/>
                    <a:pt x="3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0"/>
            <p:cNvSpPr/>
            <p:nvPr/>
          </p:nvSpPr>
          <p:spPr>
            <a:xfrm>
              <a:off x="3572332" y="3263364"/>
              <a:ext cx="36557" cy="20895"/>
            </a:xfrm>
            <a:custGeom>
              <a:avLst/>
              <a:gdLst/>
              <a:ahLst/>
              <a:cxnLst/>
              <a:rect l="l" t="t" r="r" b="b"/>
              <a:pathLst>
                <a:path w="1041" h="595" extrusionOk="0">
                  <a:moveTo>
                    <a:pt x="1041" y="0"/>
                  </a:moveTo>
                  <a:cubicBezTo>
                    <a:pt x="876" y="98"/>
                    <a:pt x="334" y="250"/>
                    <a:pt x="139" y="250"/>
                  </a:cubicBezTo>
                  <a:cubicBezTo>
                    <a:pt x="117" y="250"/>
                    <a:pt x="99" y="248"/>
                    <a:pt x="87" y="244"/>
                  </a:cubicBezTo>
                  <a:lnTo>
                    <a:pt x="0" y="595"/>
                  </a:lnTo>
                  <a:cubicBezTo>
                    <a:pt x="0" y="595"/>
                    <a:pt x="935" y="180"/>
                    <a:pt x="10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0"/>
            <p:cNvSpPr/>
            <p:nvPr/>
          </p:nvSpPr>
          <p:spPr>
            <a:xfrm>
              <a:off x="3532789" y="3251038"/>
              <a:ext cx="42598" cy="33221"/>
            </a:xfrm>
            <a:custGeom>
              <a:avLst/>
              <a:gdLst/>
              <a:ahLst/>
              <a:cxnLst/>
              <a:rect l="l" t="t" r="r" b="b"/>
              <a:pathLst>
                <a:path w="1213" h="946" extrusionOk="0">
                  <a:moveTo>
                    <a:pt x="531" y="1"/>
                  </a:moveTo>
                  <a:cubicBezTo>
                    <a:pt x="347" y="78"/>
                    <a:pt x="170" y="168"/>
                    <a:pt x="1" y="274"/>
                  </a:cubicBezTo>
                  <a:cubicBezTo>
                    <a:pt x="64" y="475"/>
                    <a:pt x="1126" y="946"/>
                    <a:pt x="1126" y="946"/>
                  </a:cubicBezTo>
                  <a:lnTo>
                    <a:pt x="1213" y="596"/>
                  </a:lnTo>
                  <a:cubicBezTo>
                    <a:pt x="1100" y="546"/>
                    <a:pt x="531" y="1"/>
                    <a:pt x="5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0"/>
            <p:cNvSpPr/>
            <p:nvPr/>
          </p:nvSpPr>
          <p:spPr>
            <a:xfrm>
              <a:off x="3530612" y="3229125"/>
              <a:ext cx="32168" cy="31571"/>
            </a:xfrm>
            <a:custGeom>
              <a:avLst/>
              <a:gdLst/>
              <a:ahLst/>
              <a:cxnLst/>
              <a:rect l="l" t="t" r="r" b="b"/>
              <a:pathLst>
                <a:path w="916" h="899" extrusionOk="0">
                  <a:moveTo>
                    <a:pt x="599" y="0"/>
                  </a:moveTo>
                  <a:cubicBezTo>
                    <a:pt x="599" y="0"/>
                    <a:pt x="1" y="696"/>
                    <a:pt x="63" y="898"/>
                  </a:cubicBezTo>
                  <a:cubicBezTo>
                    <a:pt x="232" y="792"/>
                    <a:pt x="409" y="700"/>
                    <a:pt x="593" y="623"/>
                  </a:cubicBezTo>
                  <a:cubicBezTo>
                    <a:pt x="916" y="328"/>
                    <a:pt x="750" y="128"/>
                    <a:pt x="59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0"/>
            <p:cNvSpPr/>
            <p:nvPr/>
          </p:nvSpPr>
          <p:spPr>
            <a:xfrm>
              <a:off x="3551402" y="3226983"/>
              <a:ext cx="61350" cy="45231"/>
            </a:xfrm>
            <a:custGeom>
              <a:avLst/>
              <a:gdLst/>
              <a:ahLst/>
              <a:cxnLst/>
              <a:rect l="l" t="t" r="r" b="b"/>
              <a:pathLst>
                <a:path w="1747" h="1288" extrusionOk="0">
                  <a:moveTo>
                    <a:pt x="390" y="1"/>
                  </a:moveTo>
                  <a:cubicBezTo>
                    <a:pt x="203" y="1"/>
                    <a:pt x="44" y="18"/>
                    <a:pt x="7" y="62"/>
                  </a:cubicBezTo>
                  <a:cubicBezTo>
                    <a:pt x="160" y="190"/>
                    <a:pt x="324" y="389"/>
                    <a:pt x="1" y="686"/>
                  </a:cubicBezTo>
                  <a:cubicBezTo>
                    <a:pt x="1" y="686"/>
                    <a:pt x="570" y="1231"/>
                    <a:pt x="683" y="1281"/>
                  </a:cubicBezTo>
                  <a:cubicBezTo>
                    <a:pt x="694" y="1285"/>
                    <a:pt x="712" y="1287"/>
                    <a:pt x="734" y="1287"/>
                  </a:cubicBezTo>
                  <a:cubicBezTo>
                    <a:pt x="927" y="1287"/>
                    <a:pt x="1472" y="1134"/>
                    <a:pt x="1637" y="1036"/>
                  </a:cubicBezTo>
                  <a:cubicBezTo>
                    <a:pt x="1746" y="855"/>
                    <a:pt x="1206" y="167"/>
                    <a:pt x="1106" y="89"/>
                  </a:cubicBezTo>
                  <a:cubicBezTo>
                    <a:pt x="1049" y="44"/>
                    <a:pt x="685" y="1"/>
                    <a:pt x="3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0"/>
            <p:cNvSpPr/>
            <p:nvPr/>
          </p:nvSpPr>
          <p:spPr>
            <a:xfrm>
              <a:off x="4294558" y="3173288"/>
              <a:ext cx="36557" cy="20895"/>
            </a:xfrm>
            <a:custGeom>
              <a:avLst/>
              <a:gdLst/>
              <a:ahLst/>
              <a:cxnLst/>
              <a:rect l="l" t="t" r="r" b="b"/>
              <a:pathLst>
                <a:path w="1041" h="595" extrusionOk="0">
                  <a:moveTo>
                    <a:pt x="1041" y="0"/>
                  </a:moveTo>
                  <a:lnTo>
                    <a:pt x="1041" y="0"/>
                  </a:lnTo>
                  <a:cubicBezTo>
                    <a:pt x="876" y="98"/>
                    <a:pt x="333" y="250"/>
                    <a:pt x="139" y="250"/>
                  </a:cubicBezTo>
                  <a:cubicBezTo>
                    <a:pt x="116" y="250"/>
                    <a:pt x="99" y="248"/>
                    <a:pt x="86" y="244"/>
                  </a:cubicBezTo>
                  <a:lnTo>
                    <a:pt x="0" y="595"/>
                  </a:lnTo>
                  <a:cubicBezTo>
                    <a:pt x="0" y="595"/>
                    <a:pt x="934" y="178"/>
                    <a:pt x="10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0"/>
            <p:cNvSpPr/>
            <p:nvPr/>
          </p:nvSpPr>
          <p:spPr>
            <a:xfrm>
              <a:off x="4255051" y="3160927"/>
              <a:ext cx="42562" cy="33256"/>
            </a:xfrm>
            <a:custGeom>
              <a:avLst/>
              <a:gdLst/>
              <a:ahLst/>
              <a:cxnLst/>
              <a:rect l="l" t="t" r="r" b="b"/>
              <a:pathLst>
                <a:path w="1212" h="947" extrusionOk="0">
                  <a:moveTo>
                    <a:pt x="530" y="0"/>
                  </a:moveTo>
                  <a:cubicBezTo>
                    <a:pt x="347" y="79"/>
                    <a:pt x="170" y="169"/>
                    <a:pt x="1" y="274"/>
                  </a:cubicBezTo>
                  <a:cubicBezTo>
                    <a:pt x="63" y="476"/>
                    <a:pt x="1125" y="947"/>
                    <a:pt x="1125" y="947"/>
                  </a:cubicBezTo>
                  <a:lnTo>
                    <a:pt x="1211" y="596"/>
                  </a:lnTo>
                  <a:cubicBezTo>
                    <a:pt x="1099" y="548"/>
                    <a:pt x="530" y="0"/>
                    <a:pt x="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0"/>
            <p:cNvSpPr/>
            <p:nvPr/>
          </p:nvSpPr>
          <p:spPr>
            <a:xfrm>
              <a:off x="4252838" y="3139084"/>
              <a:ext cx="32168" cy="31500"/>
            </a:xfrm>
            <a:custGeom>
              <a:avLst/>
              <a:gdLst/>
              <a:ahLst/>
              <a:cxnLst/>
              <a:rect l="l" t="t" r="r" b="b"/>
              <a:pathLst>
                <a:path w="916" h="897" extrusionOk="0">
                  <a:moveTo>
                    <a:pt x="598" y="0"/>
                  </a:moveTo>
                  <a:cubicBezTo>
                    <a:pt x="598" y="1"/>
                    <a:pt x="1" y="695"/>
                    <a:pt x="63" y="896"/>
                  </a:cubicBezTo>
                  <a:cubicBezTo>
                    <a:pt x="232" y="791"/>
                    <a:pt x="409" y="701"/>
                    <a:pt x="593" y="622"/>
                  </a:cubicBezTo>
                  <a:cubicBezTo>
                    <a:pt x="916" y="327"/>
                    <a:pt x="750" y="128"/>
                    <a:pt x="5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0"/>
            <p:cNvSpPr/>
            <p:nvPr/>
          </p:nvSpPr>
          <p:spPr>
            <a:xfrm>
              <a:off x="4273628" y="3136906"/>
              <a:ext cx="61315" cy="45196"/>
            </a:xfrm>
            <a:custGeom>
              <a:avLst/>
              <a:gdLst/>
              <a:ahLst/>
              <a:cxnLst/>
              <a:rect l="l" t="t" r="r" b="b"/>
              <a:pathLst>
                <a:path w="1746" h="1287" extrusionOk="0">
                  <a:moveTo>
                    <a:pt x="392" y="1"/>
                  </a:moveTo>
                  <a:cubicBezTo>
                    <a:pt x="204" y="1"/>
                    <a:pt x="44" y="18"/>
                    <a:pt x="6" y="62"/>
                  </a:cubicBezTo>
                  <a:cubicBezTo>
                    <a:pt x="158" y="190"/>
                    <a:pt x="324" y="389"/>
                    <a:pt x="1" y="684"/>
                  </a:cubicBezTo>
                  <a:cubicBezTo>
                    <a:pt x="1" y="684"/>
                    <a:pt x="570" y="1232"/>
                    <a:pt x="682" y="1280"/>
                  </a:cubicBezTo>
                  <a:cubicBezTo>
                    <a:pt x="695" y="1284"/>
                    <a:pt x="712" y="1286"/>
                    <a:pt x="735" y="1286"/>
                  </a:cubicBezTo>
                  <a:cubicBezTo>
                    <a:pt x="930" y="1286"/>
                    <a:pt x="1472" y="1134"/>
                    <a:pt x="1638" y="1037"/>
                  </a:cubicBezTo>
                  <a:cubicBezTo>
                    <a:pt x="1746" y="855"/>
                    <a:pt x="1207" y="167"/>
                    <a:pt x="1106" y="89"/>
                  </a:cubicBezTo>
                  <a:cubicBezTo>
                    <a:pt x="1049" y="43"/>
                    <a:pt x="687" y="1"/>
                    <a:pt x="39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0"/>
            <p:cNvSpPr/>
            <p:nvPr/>
          </p:nvSpPr>
          <p:spPr>
            <a:xfrm>
              <a:off x="3791605" y="3493700"/>
              <a:ext cx="13345" cy="27251"/>
            </a:xfrm>
            <a:custGeom>
              <a:avLst/>
              <a:gdLst/>
              <a:ahLst/>
              <a:cxnLst/>
              <a:rect l="l" t="t" r="r" b="b"/>
              <a:pathLst>
                <a:path w="380" h="776" extrusionOk="0">
                  <a:moveTo>
                    <a:pt x="256" y="0"/>
                  </a:moveTo>
                  <a:cubicBezTo>
                    <a:pt x="228" y="216"/>
                    <a:pt x="106" y="405"/>
                    <a:pt x="0" y="536"/>
                  </a:cubicBezTo>
                  <a:cubicBezTo>
                    <a:pt x="14" y="559"/>
                    <a:pt x="306" y="775"/>
                    <a:pt x="306" y="775"/>
                  </a:cubicBezTo>
                  <a:cubicBezTo>
                    <a:pt x="380" y="613"/>
                    <a:pt x="347" y="49"/>
                    <a:pt x="2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0"/>
            <p:cNvSpPr/>
            <p:nvPr/>
          </p:nvSpPr>
          <p:spPr>
            <a:xfrm>
              <a:off x="3772993" y="3512523"/>
              <a:ext cx="29393" cy="25741"/>
            </a:xfrm>
            <a:custGeom>
              <a:avLst/>
              <a:gdLst/>
              <a:ahLst/>
              <a:cxnLst/>
              <a:rect l="l" t="t" r="r" b="b"/>
              <a:pathLst>
                <a:path w="837" h="733" extrusionOk="0">
                  <a:moveTo>
                    <a:pt x="530" y="0"/>
                  </a:moveTo>
                  <a:cubicBezTo>
                    <a:pt x="476" y="66"/>
                    <a:pt x="418" y="127"/>
                    <a:pt x="356" y="184"/>
                  </a:cubicBezTo>
                  <a:cubicBezTo>
                    <a:pt x="356" y="184"/>
                    <a:pt x="20" y="488"/>
                    <a:pt x="0" y="705"/>
                  </a:cubicBezTo>
                  <a:cubicBezTo>
                    <a:pt x="14" y="716"/>
                    <a:pt x="30" y="726"/>
                    <a:pt x="48" y="732"/>
                  </a:cubicBezTo>
                  <a:cubicBezTo>
                    <a:pt x="51" y="733"/>
                    <a:pt x="54" y="733"/>
                    <a:pt x="57" y="733"/>
                  </a:cubicBezTo>
                  <a:cubicBezTo>
                    <a:pt x="209" y="733"/>
                    <a:pt x="761" y="394"/>
                    <a:pt x="836" y="239"/>
                  </a:cubicBezTo>
                  <a:cubicBezTo>
                    <a:pt x="836" y="239"/>
                    <a:pt x="544" y="23"/>
                    <a:pt x="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0"/>
            <p:cNvSpPr/>
            <p:nvPr/>
          </p:nvSpPr>
          <p:spPr>
            <a:xfrm>
              <a:off x="3753152" y="3490715"/>
              <a:ext cx="32343" cy="46566"/>
            </a:xfrm>
            <a:custGeom>
              <a:avLst/>
              <a:gdLst/>
              <a:ahLst/>
              <a:cxnLst/>
              <a:rect l="l" t="t" r="r" b="b"/>
              <a:pathLst>
                <a:path w="921" h="1326" extrusionOk="0">
                  <a:moveTo>
                    <a:pt x="444" y="0"/>
                  </a:moveTo>
                  <a:cubicBezTo>
                    <a:pt x="310" y="84"/>
                    <a:pt x="93" y="311"/>
                    <a:pt x="93" y="311"/>
                  </a:cubicBezTo>
                  <a:cubicBezTo>
                    <a:pt x="1" y="435"/>
                    <a:pt x="392" y="1166"/>
                    <a:pt x="565" y="1326"/>
                  </a:cubicBezTo>
                  <a:cubicBezTo>
                    <a:pt x="585" y="1107"/>
                    <a:pt x="921" y="805"/>
                    <a:pt x="921" y="805"/>
                  </a:cubicBezTo>
                  <a:cubicBezTo>
                    <a:pt x="921" y="805"/>
                    <a:pt x="403" y="570"/>
                    <a:pt x="4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0"/>
            <p:cNvSpPr/>
            <p:nvPr/>
          </p:nvSpPr>
          <p:spPr>
            <a:xfrm>
              <a:off x="3767304" y="3489626"/>
              <a:ext cx="33291" cy="29358"/>
            </a:xfrm>
            <a:custGeom>
              <a:avLst/>
              <a:gdLst/>
              <a:ahLst/>
              <a:cxnLst/>
              <a:rect l="l" t="t" r="r" b="b"/>
              <a:pathLst>
                <a:path w="948" h="836" extrusionOk="0">
                  <a:moveTo>
                    <a:pt x="223" y="0"/>
                  </a:moveTo>
                  <a:cubicBezTo>
                    <a:pt x="139" y="0"/>
                    <a:pt x="73" y="9"/>
                    <a:pt x="41" y="31"/>
                  </a:cubicBezTo>
                  <a:cubicBezTo>
                    <a:pt x="0" y="601"/>
                    <a:pt x="518" y="836"/>
                    <a:pt x="518" y="836"/>
                  </a:cubicBezTo>
                  <a:cubicBezTo>
                    <a:pt x="580" y="779"/>
                    <a:pt x="638" y="718"/>
                    <a:pt x="692" y="652"/>
                  </a:cubicBezTo>
                  <a:cubicBezTo>
                    <a:pt x="798" y="521"/>
                    <a:pt x="920" y="332"/>
                    <a:pt x="948" y="116"/>
                  </a:cubicBezTo>
                  <a:cubicBezTo>
                    <a:pt x="877" y="80"/>
                    <a:pt x="474" y="0"/>
                    <a:pt x="22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0"/>
            <p:cNvSpPr/>
            <p:nvPr/>
          </p:nvSpPr>
          <p:spPr>
            <a:xfrm>
              <a:off x="2943061" y="2369519"/>
              <a:ext cx="1742109" cy="720892"/>
            </a:xfrm>
            <a:custGeom>
              <a:avLst/>
              <a:gdLst/>
              <a:ahLst/>
              <a:cxnLst/>
              <a:rect l="l" t="t" r="r" b="b"/>
              <a:pathLst>
                <a:path w="49608" h="20528" extrusionOk="0">
                  <a:moveTo>
                    <a:pt x="25549" y="0"/>
                  </a:moveTo>
                  <a:cubicBezTo>
                    <a:pt x="23837" y="0"/>
                    <a:pt x="21592" y="1791"/>
                    <a:pt x="18836" y="6751"/>
                  </a:cubicBezTo>
                  <a:cubicBezTo>
                    <a:pt x="17109" y="3279"/>
                    <a:pt x="15693" y="2037"/>
                    <a:pt x="14606" y="2037"/>
                  </a:cubicBezTo>
                  <a:cubicBezTo>
                    <a:pt x="12495" y="2037"/>
                    <a:pt x="11628" y="6719"/>
                    <a:pt x="12145" y="8847"/>
                  </a:cubicBezTo>
                  <a:cubicBezTo>
                    <a:pt x="10509" y="6833"/>
                    <a:pt x="8031" y="5588"/>
                    <a:pt x="5983" y="5588"/>
                  </a:cubicBezTo>
                  <a:cubicBezTo>
                    <a:pt x="4755" y="5588"/>
                    <a:pt x="3682" y="6036"/>
                    <a:pt x="3038" y="7033"/>
                  </a:cubicBezTo>
                  <a:cubicBezTo>
                    <a:pt x="0" y="11737"/>
                    <a:pt x="6459" y="14536"/>
                    <a:pt x="9998" y="15447"/>
                  </a:cubicBezTo>
                  <a:cubicBezTo>
                    <a:pt x="9910" y="15428"/>
                    <a:pt x="9812" y="15418"/>
                    <a:pt x="9708" y="15418"/>
                  </a:cubicBezTo>
                  <a:cubicBezTo>
                    <a:pt x="8576" y="15418"/>
                    <a:pt x="6685" y="16562"/>
                    <a:pt x="7480" y="18401"/>
                  </a:cubicBezTo>
                  <a:cubicBezTo>
                    <a:pt x="7844" y="19243"/>
                    <a:pt x="8975" y="19543"/>
                    <a:pt x="10288" y="19543"/>
                  </a:cubicBezTo>
                  <a:cubicBezTo>
                    <a:pt x="12354" y="19543"/>
                    <a:pt x="14870" y="18798"/>
                    <a:pt x="15557" y="18241"/>
                  </a:cubicBezTo>
                  <a:cubicBezTo>
                    <a:pt x="17163" y="19948"/>
                    <a:pt x="18720" y="20527"/>
                    <a:pt x="20123" y="20527"/>
                  </a:cubicBezTo>
                  <a:cubicBezTo>
                    <a:pt x="22469" y="20527"/>
                    <a:pt x="24386" y="18910"/>
                    <a:pt x="25394" y="18241"/>
                  </a:cubicBezTo>
                  <a:cubicBezTo>
                    <a:pt x="30198" y="19704"/>
                    <a:pt x="33909" y="20237"/>
                    <a:pt x="36708" y="20237"/>
                  </a:cubicBezTo>
                  <a:cubicBezTo>
                    <a:pt x="43875" y="20237"/>
                    <a:pt x="45055" y="16740"/>
                    <a:pt x="43261" y="16398"/>
                  </a:cubicBezTo>
                  <a:cubicBezTo>
                    <a:pt x="49608" y="12556"/>
                    <a:pt x="47773" y="10592"/>
                    <a:pt x="44257" y="10592"/>
                  </a:cubicBezTo>
                  <a:cubicBezTo>
                    <a:pt x="42619" y="10592"/>
                    <a:pt x="40615" y="11018"/>
                    <a:pt x="38904" y="11879"/>
                  </a:cubicBezTo>
                  <a:lnTo>
                    <a:pt x="38904" y="11879"/>
                  </a:lnTo>
                  <a:cubicBezTo>
                    <a:pt x="40361" y="11035"/>
                    <a:pt x="39262" y="7273"/>
                    <a:pt x="35460" y="7273"/>
                  </a:cubicBezTo>
                  <a:cubicBezTo>
                    <a:pt x="33907" y="7273"/>
                    <a:pt x="31903" y="7901"/>
                    <a:pt x="29438" y="9612"/>
                  </a:cubicBezTo>
                  <a:cubicBezTo>
                    <a:pt x="30050" y="6093"/>
                    <a:pt x="28707" y="0"/>
                    <a:pt x="255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0"/>
            <p:cNvSpPr/>
            <p:nvPr/>
          </p:nvSpPr>
          <p:spPr>
            <a:xfrm>
              <a:off x="2943061" y="2111019"/>
              <a:ext cx="1848129" cy="1082040"/>
            </a:xfrm>
            <a:custGeom>
              <a:avLst/>
              <a:gdLst/>
              <a:ahLst/>
              <a:cxnLst/>
              <a:rect l="l" t="t" r="r" b="b"/>
              <a:pathLst>
                <a:path w="52627" h="30812" extrusionOk="0">
                  <a:moveTo>
                    <a:pt x="18836" y="14112"/>
                  </a:moveTo>
                  <a:cubicBezTo>
                    <a:pt x="13756" y="3897"/>
                    <a:pt x="11362" y="12984"/>
                    <a:pt x="12145" y="16208"/>
                  </a:cubicBezTo>
                  <a:cubicBezTo>
                    <a:pt x="9529" y="12987"/>
                    <a:pt x="4757" y="11733"/>
                    <a:pt x="3038" y="14394"/>
                  </a:cubicBezTo>
                  <a:cubicBezTo>
                    <a:pt x="0" y="19098"/>
                    <a:pt x="6459" y="21897"/>
                    <a:pt x="9998" y="22808"/>
                  </a:cubicBezTo>
                  <a:cubicBezTo>
                    <a:pt x="8946" y="22575"/>
                    <a:pt x="6612" y="23755"/>
                    <a:pt x="7480" y="25762"/>
                  </a:cubicBezTo>
                  <a:cubicBezTo>
                    <a:pt x="8417" y="27928"/>
                    <a:pt x="14434" y="26513"/>
                    <a:pt x="15557" y="25602"/>
                  </a:cubicBezTo>
                  <a:cubicBezTo>
                    <a:pt x="19849" y="30163"/>
                    <a:pt x="23783" y="26671"/>
                    <a:pt x="25394" y="25602"/>
                  </a:cubicBezTo>
                  <a:cubicBezTo>
                    <a:pt x="42500" y="30811"/>
                    <a:pt x="45756" y="24234"/>
                    <a:pt x="43261" y="23759"/>
                  </a:cubicBezTo>
                  <a:cubicBezTo>
                    <a:pt x="52627" y="18089"/>
                    <a:pt x="44177" y="16509"/>
                    <a:pt x="38797" y="19295"/>
                  </a:cubicBezTo>
                  <a:cubicBezTo>
                    <a:pt x="41055" y="18288"/>
                    <a:pt x="38079" y="10976"/>
                    <a:pt x="29438" y="16973"/>
                  </a:cubicBezTo>
                  <a:cubicBezTo>
                    <a:pt x="30382" y="11546"/>
                    <a:pt x="26676" y="1"/>
                    <a:pt x="18836" y="14112"/>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0"/>
            <p:cNvSpPr/>
            <p:nvPr/>
          </p:nvSpPr>
          <p:spPr>
            <a:xfrm>
              <a:off x="3369598" y="2731650"/>
              <a:ext cx="446484" cy="226964"/>
            </a:xfrm>
            <a:custGeom>
              <a:avLst/>
              <a:gdLst/>
              <a:ahLst/>
              <a:cxnLst/>
              <a:rect l="l" t="t" r="r" b="b"/>
              <a:pathLst>
                <a:path w="12714" h="6463" extrusionOk="0">
                  <a:moveTo>
                    <a:pt x="12472" y="2513"/>
                  </a:moveTo>
                  <a:cubicBezTo>
                    <a:pt x="11474" y="1"/>
                    <a:pt x="6314" y="2168"/>
                    <a:pt x="6332" y="4395"/>
                  </a:cubicBezTo>
                  <a:cubicBezTo>
                    <a:pt x="6332" y="4431"/>
                    <a:pt x="6275" y="4441"/>
                    <a:pt x="6270" y="4404"/>
                  </a:cubicBezTo>
                  <a:cubicBezTo>
                    <a:pt x="6143" y="3494"/>
                    <a:pt x="5762" y="2482"/>
                    <a:pt x="4807" y="2163"/>
                  </a:cubicBezTo>
                  <a:cubicBezTo>
                    <a:pt x="4029" y="1905"/>
                    <a:pt x="3173" y="2044"/>
                    <a:pt x="2445" y="2398"/>
                  </a:cubicBezTo>
                  <a:cubicBezTo>
                    <a:pt x="1248" y="2982"/>
                    <a:pt x="156" y="4097"/>
                    <a:pt x="1" y="5421"/>
                  </a:cubicBezTo>
                  <a:cubicBezTo>
                    <a:pt x="867" y="4455"/>
                    <a:pt x="2037" y="3683"/>
                    <a:pt x="3337" y="3725"/>
                  </a:cubicBezTo>
                  <a:cubicBezTo>
                    <a:pt x="4985" y="3776"/>
                    <a:pt x="5902" y="5014"/>
                    <a:pt x="6306" y="6462"/>
                  </a:cubicBezTo>
                  <a:cubicBezTo>
                    <a:pt x="6955" y="4573"/>
                    <a:pt x="9277" y="3730"/>
                    <a:pt x="11167" y="4108"/>
                  </a:cubicBezTo>
                  <a:cubicBezTo>
                    <a:pt x="11535" y="4180"/>
                    <a:pt x="11927" y="4309"/>
                    <a:pt x="12273" y="4505"/>
                  </a:cubicBezTo>
                  <a:cubicBezTo>
                    <a:pt x="12541" y="3845"/>
                    <a:pt x="12713" y="3121"/>
                    <a:pt x="12472" y="2513"/>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0"/>
            <p:cNvSpPr/>
            <p:nvPr/>
          </p:nvSpPr>
          <p:spPr>
            <a:xfrm>
              <a:off x="3089606" y="2600978"/>
              <a:ext cx="295373" cy="178853"/>
            </a:xfrm>
            <a:custGeom>
              <a:avLst/>
              <a:gdLst/>
              <a:ahLst/>
              <a:cxnLst/>
              <a:rect l="l" t="t" r="r" b="b"/>
              <a:pathLst>
                <a:path w="8411" h="5093" extrusionOk="0">
                  <a:moveTo>
                    <a:pt x="7583" y="4882"/>
                  </a:moveTo>
                  <a:cubicBezTo>
                    <a:pt x="7654" y="4252"/>
                    <a:pt x="7959" y="3706"/>
                    <a:pt x="8411" y="3257"/>
                  </a:cubicBezTo>
                  <a:cubicBezTo>
                    <a:pt x="6094" y="856"/>
                    <a:pt x="2256" y="0"/>
                    <a:pt x="833" y="2100"/>
                  </a:cubicBezTo>
                  <a:cubicBezTo>
                    <a:pt x="65" y="3232"/>
                    <a:pt x="1" y="4229"/>
                    <a:pt x="365" y="5092"/>
                  </a:cubicBezTo>
                  <a:cubicBezTo>
                    <a:pt x="1739" y="3353"/>
                    <a:pt x="5599" y="3380"/>
                    <a:pt x="7583" y="4882"/>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0"/>
            <p:cNvSpPr/>
            <p:nvPr/>
          </p:nvSpPr>
          <p:spPr>
            <a:xfrm>
              <a:off x="3381608" y="2291066"/>
              <a:ext cx="550361" cy="446414"/>
            </a:xfrm>
            <a:custGeom>
              <a:avLst/>
              <a:gdLst/>
              <a:ahLst/>
              <a:cxnLst/>
              <a:rect l="l" t="t" r="r" b="b"/>
              <a:pathLst>
                <a:path w="15672" h="12712" extrusionOk="0">
                  <a:moveTo>
                    <a:pt x="6583" y="11508"/>
                  </a:moveTo>
                  <a:cubicBezTo>
                    <a:pt x="7235" y="10299"/>
                    <a:pt x="9069" y="9540"/>
                    <a:pt x="10318" y="9680"/>
                  </a:cubicBezTo>
                  <a:cubicBezTo>
                    <a:pt x="12054" y="9873"/>
                    <a:pt x="12503" y="11255"/>
                    <a:pt x="12530" y="12711"/>
                  </a:cubicBezTo>
                  <a:cubicBezTo>
                    <a:pt x="13328" y="12134"/>
                    <a:pt x="14429" y="11902"/>
                    <a:pt x="15529" y="11857"/>
                  </a:cubicBezTo>
                  <a:cubicBezTo>
                    <a:pt x="15672" y="7143"/>
                    <a:pt x="12453" y="0"/>
                    <a:pt x="6217" y="10694"/>
                  </a:cubicBezTo>
                  <a:cubicBezTo>
                    <a:pt x="2085" y="2778"/>
                    <a:pt x="0" y="8894"/>
                    <a:pt x="319" y="11880"/>
                  </a:cubicBezTo>
                  <a:cubicBezTo>
                    <a:pt x="1938" y="10516"/>
                    <a:pt x="4993" y="10221"/>
                    <a:pt x="6583" y="11508"/>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0"/>
            <p:cNvSpPr/>
            <p:nvPr/>
          </p:nvSpPr>
          <p:spPr>
            <a:xfrm>
              <a:off x="3992442" y="2613901"/>
              <a:ext cx="608024" cy="306330"/>
            </a:xfrm>
            <a:custGeom>
              <a:avLst/>
              <a:gdLst/>
              <a:ahLst/>
              <a:cxnLst/>
              <a:rect l="l" t="t" r="r" b="b"/>
              <a:pathLst>
                <a:path w="17314" h="8723" extrusionOk="0">
                  <a:moveTo>
                    <a:pt x="6131" y="5780"/>
                  </a:moveTo>
                  <a:cubicBezTo>
                    <a:pt x="7904" y="5027"/>
                    <a:pt x="5954" y="0"/>
                    <a:pt x="0" y="2743"/>
                  </a:cubicBezTo>
                  <a:cubicBezTo>
                    <a:pt x="336" y="2784"/>
                    <a:pt x="646" y="2871"/>
                    <a:pt x="936" y="2893"/>
                  </a:cubicBezTo>
                  <a:cubicBezTo>
                    <a:pt x="6265" y="3304"/>
                    <a:pt x="5222" y="5989"/>
                    <a:pt x="5112" y="6230"/>
                  </a:cubicBezTo>
                  <a:cubicBezTo>
                    <a:pt x="7087" y="5360"/>
                    <a:pt x="9948" y="5843"/>
                    <a:pt x="10921" y="7906"/>
                  </a:cubicBezTo>
                  <a:cubicBezTo>
                    <a:pt x="11045" y="8168"/>
                    <a:pt x="11139" y="8441"/>
                    <a:pt x="11203" y="8723"/>
                  </a:cubicBezTo>
                  <a:cubicBezTo>
                    <a:pt x="17313" y="4653"/>
                    <a:pt x="10538" y="3606"/>
                    <a:pt x="6131" y="5780"/>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5" name="Google Shape;1805;p10"/>
          <p:cNvGrpSpPr/>
          <p:nvPr/>
        </p:nvGrpSpPr>
        <p:grpSpPr>
          <a:xfrm>
            <a:off x="4064721" y="3947281"/>
            <a:ext cx="1014557" cy="737428"/>
            <a:chOff x="-1456525" y="1300563"/>
            <a:chExt cx="963675" cy="626425"/>
          </a:xfrm>
        </p:grpSpPr>
        <p:sp>
          <p:nvSpPr>
            <p:cNvPr id="1806" name="Google Shape;1806;p10"/>
            <p:cNvSpPr/>
            <p:nvPr/>
          </p:nvSpPr>
          <p:spPr>
            <a:xfrm>
              <a:off x="-1456525" y="1300563"/>
              <a:ext cx="963675" cy="626425"/>
            </a:xfrm>
            <a:custGeom>
              <a:avLst/>
              <a:gdLst/>
              <a:ahLst/>
              <a:cxnLst/>
              <a:rect l="l" t="t" r="r" b="b"/>
              <a:pathLst>
                <a:path w="38547" h="25057" extrusionOk="0">
                  <a:moveTo>
                    <a:pt x="18038" y="5681"/>
                  </a:moveTo>
                  <a:lnTo>
                    <a:pt x="18038" y="5681"/>
                  </a:lnTo>
                  <a:cubicBezTo>
                    <a:pt x="18157" y="5788"/>
                    <a:pt x="18269" y="5902"/>
                    <a:pt x="18374" y="6024"/>
                  </a:cubicBezTo>
                  <a:cubicBezTo>
                    <a:pt x="18262" y="5956"/>
                    <a:pt x="18150" y="5837"/>
                    <a:pt x="18038" y="5681"/>
                  </a:cubicBezTo>
                  <a:close/>
                  <a:moveTo>
                    <a:pt x="22199" y="7436"/>
                  </a:moveTo>
                  <a:cubicBezTo>
                    <a:pt x="22893" y="7436"/>
                    <a:pt x="23601" y="7550"/>
                    <a:pt x="24300" y="7801"/>
                  </a:cubicBezTo>
                  <a:cubicBezTo>
                    <a:pt x="27750" y="9044"/>
                    <a:pt x="27168" y="15072"/>
                    <a:pt x="24950" y="17029"/>
                  </a:cubicBezTo>
                  <a:lnTo>
                    <a:pt x="24949" y="17029"/>
                  </a:lnTo>
                  <a:cubicBezTo>
                    <a:pt x="24439" y="17480"/>
                    <a:pt x="23759" y="17676"/>
                    <a:pt x="23000" y="17676"/>
                  </a:cubicBezTo>
                  <a:cubicBezTo>
                    <a:pt x="20143" y="17676"/>
                    <a:pt x="16180" y="14907"/>
                    <a:pt x="16044" y="12640"/>
                  </a:cubicBezTo>
                  <a:cubicBezTo>
                    <a:pt x="15892" y="10053"/>
                    <a:pt x="18872" y="7436"/>
                    <a:pt x="22199" y="7436"/>
                  </a:cubicBezTo>
                  <a:close/>
                  <a:moveTo>
                    <a:pt x="29611" y="0"/>
                  </a:moveTo>
                  <a:cubicBezTo>
                    <a:pt x="29024" y="0"/>
                    <a:pt x="27460" y="1490"/>
                    <a:pt x="24181" y="5739"/>
                  </a:cubicBezTo>
                  <a:cubicBezTo>
                    <a:pt x="24748" y="3642"/>
                    <a:pt x="25212" y="1904"/>
                    <a:pt x="24851" y="1904"/>
                  </a:cubicBezTo>
                  <a:cubicBezTo>
                    <a:pt x="24578" y="1904"/>
                    <a:pt x="23833" y="2899"/>
                    <a:pt x="22305" y="5484"/>
                  </a:cubicBezTo>
                  <a:cubicBezTo>
                    <a:pt x="21814" y="4297"/>
                    <a:pt x="21411" y="3847"/>
                    <a:pt x="21096" y="3847"/>
                  </a:cubicBezTo>
                  <a:cubicBezTo>
                    <a:pt x="20618" y="3847"/>
                    <a:pt x="20342" y="4881"/>
                    <a:pt x="20266" y="5942"/>
                  </a:cubicBezTo>
                  <a:cubicBezTo>
                    <a:pt x="19937" y="5397"/>
                    <a:pt x="18874" y="2882"/>
                    <a:pt x="18041" y="2882"/>
                  </a:cubicBezTo>
                  <a:cubicBezTo>
                    <a:pt x="17994" y="2882"/>
                    <a:pt x="17948" y="2890"/>
                    <a:pt x="17903" y="2907"/>
                  </a:cubicBezTo>
                  <a:cubicBezTo>
                    <a:pt x="17056" y="3223"/>
                    <a:pt x="17486" y="4895"/>
                    <a:pt x="18035" y="5678"/>
                  </a:cubicBezTo>
                  <a:cubicBezTo>
                    <a:pt x="16661" y="4397"/>
                    <a:pt x="12254" y="1131"/>
                    <a:pt x="10772" y="1131"/>
                  </a:cubicBezTo>
                  <a:cubicBezTo>
                    <a:pt x="9708" y="1131"/>
                    <a:pt x="10151" y="2813"/>
                    <a:pt x="14304" y="8120"/>
                  </a:cubicBezTo>
                  <a:cubicBezTo>
                    <a:pt x="13660" y="7797"/>
                    <a:pt x="11436" y="6928"/>
                    <a:pt x="10503" y="6928"/>
                  </a:cubicBezTo>
                  <a:cubicBezTo>
                    <a:pt x="9684" y="6928"/>
                    <a:pt x="9861" y="7599"/>
                    <a:pt x="12987" y="9904"/>
                  </a:cubicBezTo>
                  <a:cubicBezTo>
                    <a:pt x="12924" y="9869"/>
                    <a:pt x="12859" y="9853"/>
                    <a:pt x="12792" y="9853"/>
                  </a:cubicBezTo>
                  <a:cubicBezTo>
                    <a:pt x="12046" y="9853"/>
                    <a:pt x="11131" y="11862"/>
                    <a:pt x="12437" y="11862"/>
                  </a:cubicBezTo>
                  <a:cubicBezTo>
                    <a:pt x="12499" y="11862"/>
                    <a:pt x="12566" y="11858"/>
                    <a:pt x="12638" y="11848"/>
                  </a:cubicBezTo>
                  <a:lnTo>
                    <a:pt x="12638" y="11848"/>
                  </a:lnTo>
                  <a:cubicBezTo>
                    <a:pt x="1" y="15174"/>
                    <a:pt x="9580" y="15228"/>
                    <a:pt x="13166" y="15347"/>
                  </a:cubicBezTo>
                  <a:cubicBezTo>
                    <a:pt x="13077" y="15918"/>
                    <a:pt x="9495" y="18125"/>
                    <a:pt x="13312" y="18125"/>
                  </a:cubicBezTo>
                  <a:cubicBezTo>
                    <a:pt x="13720" y="18125"/>
                    <a:pt x="14213" y="18100"/>
                    <a:pt x="14804" y="18045"/>
                  </a:cubicBezTo>
                  <a:lnTo>
                    <a:pt x="14804" y="18045"/>
                  </a:lnTo>
                  <a:cubicBezTo>
                    <a:pt x="14396" y="18681"/>
                    <a:pt x="12428" y="21584"/>
                    <a:pt x="13318" y="21584"/>
                  </a:cubicBezTo>
                  <a:cubicBezTo>
                    <a:pt x="13725" y="21584"/>
                    <a:pt x="14733" y="20975"/>
                    <a:pt x="16764" y="19260"/>
                  </a:cubicBezTo>
                  <a:lnTo>
                    <a:pt x="16764" y="19260"/>
                  </a:lnTo>
                  <a:cubicBezTo>
                    <a:pt x="16035" y="21678"/>
                    <a:pt x="14432" y="25057"/>
                    <a:pt x="15320" y="25057"/>
                  </a:cubicBezTo>
                  <a:cubicBezTo>
                    <a:pt x="15788" y="25057"/>
                    <a:pt x="16948" y="24119"/>
                    <a:pt x="19290" y="21608"/>
                  </a:cubicBezTo>
                  <a:lnTo>
                    <a:pt x="19290" y="21608"/>
                  </a:lnTo>
                  <a:cubicBezTo>
                    <a:pt x="19177" y="23073"/>
                    <a:pt x="19424" y="23609"/>
                    <a:pt x="19856" y="23609"/>
                  </a:cubicBezTo>
                  <a:cubicBezTo>
                    <a:pt x="20971" y="23609"/>
                    <a:pt x="23315" y="20050"/>
                    <a:pt x="23886" y="19678"/>
                  </a:cubicBezTo>
                  <a:cubicBezTo>
                    <a:pt x="24377" y="21743"/>
                    <a:pt x="25261" y="24340"/>
                    <a:pt x="25745" y="24340"/>
                  </a:cubicBezTo>
                  <a:cubicBezTo>
                    <a:pt x="26097" y="24340"/>
                    <a:pt x="26239" y="22976"/>
                    <a:pt x="25870" y="19057"/>
                  </a:cubicBezTo>
                  <a:lnTo>
                    <a:pt x="25870" y="19057"/>
                  </a:lnTo>
                  <a:cubicBezTo>
                    <a:pt x="26394" y="19581"/>
                    <a:pt x="27668" y="21099"/>
                    <a:pt x="28420" y="21099"/>
                  </a:cubicBezTo>
                  <a:cubicBezTo>
                    <a:pt x="28865" y="21099"/>
                    <a:pt x="29128" y="20570"/>
                    <a:pt x="28948" y="18993"/>
                  </a:cubicBezTo>
                  <a:lnTo>
                    <a:pt x="28948" y="18993"/>
                  </a:lnTo>
                  <a:cubicBezTo>
                    <a:pt x="29940" y="19500"/>
                    <a:pt x="32361" y="20652"/>
                    <a:pt x="33299" y="20652"/>
                  </a:cubicBezTo>
                  <a:cubicBezTo>
                    <a:pt x="34140" y="20652"/>
                    <a:pt x="33788" y="19725"/>
                    <a:pt x="30140" y="16572"/>
                  </a:cubicBezTo>
                  <a:lnTo>
                    <a:pt x="30140" y="16572"/>
                  </a:lnTo>
                  <a:cubicBezTo>
                    <a:pt x="30764" y="16605"/>
                    <a:pt x="31324" y="16620"/>
                    <a:pt x="31825" y="16620"/>
                  </a:cubicBezTo>
                  <a:cubicBezTo>
                    <a:pt x="38437" y="16620"/>
                    <a:pt x="34679" y="13939"/>
                    <a:pt x="30665" y="12851"/>
                  </a:cubicBezTo>
                  <a:cubicBezTo>
                    <a:pt x="36535" y="9251"/>
                    <a:pt x="38547" y="7305"/>
                    <a:pt x="36850" y="7305"/>
                  </a:cubicBezTo>
                  <a:cubicBezTo>
                    <a:pt x="35755" y="7305"/>
                    <a:pt x="33115" y="8116"/>
                    <a:pt x="28970" y="9815"/>
                  </a:cubicBezTo>
                  <a:cubicBezTo>
                    <a:pt x="29220" y="9365"/>
                    <a:pt x="31975" y="6345"/>
                    <a:pt x="30538" y="6345"/>
                  </a:cubicBezTo>
                  <a:cubicBezTo>
                    <a:pt x="30051" y="6345"/>
                    <a:pt x="29083" y="6691"/>
                    <a:pt x="27374" y="7601"/>
                  </a:cubicBezTo>
                  <a:cubicBezTo>
                    <a:pt x="28178" y="5688"/>
                    <a:pt x="30759" y="0"/>
                    <a:pt x="296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0"/>
            <p:cNvSpPr/>
            <p:nvPr/>
          </p:nvSpPr>
          <p:spPr>
            <a:xfrm>
              <a:off x="-1060025" y="1459163"/>
              <a:ext cx="297250" cy="320950"/>
            </a:xfrm>
            <a:custGeom>
              <a:avLst/>
              <a:gdLst/>
              <a:ahLst/>
              <a:cxnLst/>
              <a:rect l="l" t="t" r="r" b="b"/>
              <a:pathLst>
                <a:path w="11890" h="12838" extrusionOk="0">
                  <a:moveTo>
                    <a:pt x="8440" y="1457"/>
                  </a:moveTo>
                  <a:cubicBezTo>
                    <a:pt x="11890" y="2700"/>
                    <a:pt x="11307" y="8728"/>
                    <a:pt x="9089" y="10685"/>
                  </a:cubicBezTo>
                  <a:cubicBezTo>
                    <a:pt x="6658" y="12838"/>
                    <a:pt x="356" y="9165"/>
                    <a:pt x="184" y="6296"/>
                  </a:cubicBezTo>
                  <a:cubicBezTo>
                    <a:pt x="1" y="3170"/>
                    <a:pt x="4389" y="0"/>
                    <a:pt x="8440" y="14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8" name="Google Shape;1808;p10"/>
          <p:cNvSpPr/>
          <p:nvPr/>
        </p:nvSpPr>
        <p:spPr>
          <a:xfrm>
            <a:off x="6530525" y="2509406"/>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0"/>
          <p:cNvSpPr txBox="1">
            <a:spLocks noGrp="1"/>
          </p:cNvSpPr>
          <p:nvPr>
            <p:ph type="title" idx="4294967295"/>
          </p:nvPr>
        </p:nvSpPr>
        <p:spPr>
          <a:xfrm>
            <a:off x="6508450" y="2755175"/>
            <a:ext cx="20040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10500">
                <a:solidFill>
                  <a:schemeClr val="dk2"/>
                </a:solidFill>
              </a:rPr>
              <a:t>04</a:t>
            </a:r>
            <a:endParaRPr sz="105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2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Classification Model 1</a:t>
            </a:r>
            <a:endParaRPr/>
          </a:p>
        </p:txBody>
      </p:sp>
      <p:grpSp>
        <p:nvGrpSpPr>
          <p:cNvPr id="1815" name="Google Shape;1815;p28"/>
          <p:cNvGrpSpPr/>
          <p:nvPr/>
        </p:nvGrpSpPr>
        <p:grpSpPr>
          <a:xfrm>
            <a:off x="3221287" y="1597298"/>
            <a:ext cx="2701447" cy="2701106"/>
            <a:chOff x="4262278" y="2139465"/>
            <a:chExt cx="580233" cy="580159"/>
          </a:xfrm>
        </p:grpSpPr>
        <p:sp>
          <p:nvSpPr>
            <p:cNvPr id="1816" name="Google Shape;1816;p28"/>
            <p:cNvSpPr/>
            <p:nvPr/>
          </p:nvSpPr>
          <p:spPr>
            <a:xfrm>
              <a:off x="4262278" y="2435868"/>
              <a:ext cx="283777" cy="283756"/>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8"/>
            <p:cNvSpPr/>
            <p:nvPr/>
          </p:nvSpPr>
          <p:spPr>
            <a:xfrm>
              <a:off x="4558734" y="2435868"/>
              <a:ext cx="283777" cy="283756"/>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28"/>
            <p:cNvSpPr/>
            <p:nvPr/>
          </p:nvSpPr>
          <p:spPr>
            <a:xfrm>
              <a:off x="4558734" y="2139465"/>
              <a:ext cx="283744" cy="283756"/>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8"/>
            <p:cNvSpPr/>
            <p:nvPr/>
          </p:nvSpPr>
          <p:spPr>
            <a:xfrm>
              <a:off x="4262278" y="2139465"/>
              <a:ext cx="283777" cy="283689"/>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0" name="Google Shape;1820;p28"/>
          <p:cNvSpPr/>
          <p:nvPr/>
        </p:nvSpPr>
        <p:spPr>
          <a:xfrm>
            <a:off x="2881704"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28"/>
          <p:cNvSpPr/>
          <p:nvPr/>
        </p:nvSpPr>
        <p:spPr>
          <a:xfrm>
            <a:off x="2881704"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28"/>
          <p:cNvSpPr/>
          <p:nvPr/>
        </p:nvSpPr>
        <p:spPr>
          <a:xfrm flipH="1">
            <a:off x="5015542"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28"/>
          <p:cNvSpPr/>
          <p:nvPr/>
        </p:nvSpPr>
        <p:spPr>
          <a:xfrm flipH="1">
            <a:off x="5015542"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28"/>
          <p:cNvSpPr txBox="1"/>
          <p:nvPr/>
        </p:nvSpPr>
        <p:spPr>
          <a:xfrm>
            <a:off x="958925" y="1550175"/>
            <a:ext cx="17841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ARCHITECTURE</a:t>
            </a:r>
            <a:endParaRPr sz="2300" b="0" i="0" u="none" strike="noStrike" cap="none">
              <a:solidFill>
                <a:schemeClr val="accent3"/>
              </a:solidFill>
              <a:latin typeface="Londrina Solid"/>
              <a:ea typeface="Londrina Solid"/>
              <a:cs typeface="Londrina Solid"/>
              <a:sym typeface="Londrina Solid"/>
            </a:endParaRPr>
          </a:p>
        </p:txBody>
      </p:sp>
      <p:sp>
        <p:nvSpPr>
          <p:cNvPr id="1825" name="Google Shape;1825;p28"/>
          <p:cNvSpPr txBox="1"/>
          <p:nvPr/>
        </p:nvSpPr>
        <p:spPr>
          <a:xfrm>
            <a:off x="958925" y="1904475"/>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YOLOv8</a:t>
            </a:r>
            <a:endParaRPr sz="1400" b="0" i="0" u="none" strike="noStrike" cap="none">
              <a:solidFill>
                <a:schemeClr val="dk2"/>
              </a:solidFill>
              <a:latin typeface="Roboto"/>
              <a:ea typeface="Roboto"/>
              <a:cs typeface="Roboto"/>
              <a:sym typeface="Roboto"/>
            </a:endParaRPr>
          </a:p>
        </p:txBody>
      </p:sp>
      <p:sp>
        <p:nvSpPr>
          <p:cNvPr id="1826" name="Google Shape;1826;p28"/>
          <p:cNvSpPr txBox="1"/>
          <p:nvPr/>
        </p:nvSpPr>
        <p:spPr>
          <a:xfrm>
            <a:off x="1019900" y="3378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OPTIMIZER</a:t>
            </a:r>
            <a:endParaRPr sz="2300" b="0" i="0" u="none" strike="noStrike" cap="none">
              <a:solidFill>
                <a:schemeClr val="accent3"/>
              </a:solidFill>
              <a:latin typeface="Londrina Solid"/>
              <a:ea typeface="Londrina Solid"/>
              <a:cs typeface="Londrina Solid"/>
              <a:sym typeface="Londrina Solid"/>
            </a:endParaRPr>
          </a:p>
        </p:txBody>
      </p:sp>
      <p:sp>
        <p:nvSpPr>
          <p:cNvPr id="1827" name="Google Shape;1827;p28"/>
          <p:cNvSpPr txBox="1"/>
          <p:nvPr/>
        </p:nvSpPr>
        <p:spPr>
          <a:xfrm>
            <a:off x="1019900" y="3761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Adam Optimizer</a:t>
            </a:r>
            <a:endParaRPr sz="1400" b="0" i="0" u="none" strike="noStrike" cap="none">
              <a:solidFill>
                <a:schemeClr val="dk2"/>
              </a:solidFill>
              <a:latin typeface="Roboto"/>
              <a:ea typeface="Roboto"/>
              <a:cs typeface="Roboto"/>
              <a:sym typeface="Roboto"/>
            </a:endParaRPr>
          </a:p>
        </p:txBody>
      </p:sp>
      <p:sp>
        <p:nvSpPr>
          <p:cNvPr id="1828" name="Google Shape;1828;p28"/>
          <p:cNvSpPr txBox="1"/>
          <p:nvPr/>
        </p:nvSpPr>
        <p:spPr>
          <a:xfrm flipH="1">
            <a:off x="6248375" y="1550175"/>
            <a:ext cx="20145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LOSS FUNCTIONS</a:t>
            </a:r>
            <a:endParaRPr sz="2300" b="0" i="0" u="none" strike="noStrike" cap="none">
              <a:solidFill>
                <a:schemeClr val="accent3"/>
              </a:solidFill>
              <a:latin typeface="Londrina Solid"/>
              <a:ea typeface="Londrina Solid"/>
              <a:cs typeface="Londrina Solid"/>
              <a:sym typeface="Londrina Solid"/>
            </a:endParaRPr>
          </a:p>
        </p:txBody>
      </p:sp>
      <p:sp>
        <p:nvSpPr>
          <p:cNvPr id="1829" name="Google Shape;1829;p28"/>
          <p:cNvSpPr txBox="1"/>
          <p:nvPr/>
        </p:nvSpPr>
        <p:spPr>
          <a:xfrm flipH="1">
            <a:off x="6400900" y="193305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BBox Loss &amp;</a:t>
            </a:r>
            <a:endParaRPr sz="1500" b="1" i="0" u="none" strike="noStrike" cap="none">
              <a:solidFill>
                <a:schemeClr val="dk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Cls Loss</a:t>
            </a:r>
            <a:endParaRPr sz="1400" b="0" i="0" u="none" strike="noStrike" cap="none">
              <a:solidFill>
                <a:schemeClr val="dk2"/>
              </a:solidFill>
              <a:latin typeface="Roboto"/>
              <a:ea typeface="Roboto"/>
              <a:cs typeface="Roboto"/>
              <a:sym typeface="Roboto"/>
            </a:endParaRPr>
          </a:p>
        </p:txBody>
      </p:sp>
      <p:sp>
        <p:nvSpPr>
          <p:cNvPr id="1830" name="Google Shape;1830;p28"/>
          <p:cNvSpPr txBox="1"/>
          <p:nvPr/>
        </p:nvSpPr>
        <p:spPr>
          <a:xfrm flipH="1">
            <a:off x="6338500" y="3223875"/>
            <a:ext cx="18618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LEARNING RATE</a:t>
            </a:r>
            <a:endParaRPr sz="2300" b="0" i="0" u="none" strike="noStrike" cap="none">
              <a:solidFill>
                <a:schemeClr val="accent3"/>
              </a:solidFill>
              <a:latin typeface="Londrina Solid"/>
              <a:ea typeface="Londrina Solid"/>
              <a:cs typeface="Londrina Solid"/>
              <a:sym typeface="Londrina Solid"/>
            </a:endParaRPr>
          </a:p>
        </p:txBody>
      </p:sp>
      <p:sp>
        <p:nvSpPr>
          <p:cNvPr id="1831" name="Google Shape;1831;p28"/>
          <p:cNvSpPr txBox="1"/>
          <p:nvPr/>
        </p:nvSpPr>
        <p:spPr>
          <a:xfrm flipH="1">
            <a:off x="6400900" y="3684850"/>
            <a:ext cx="1723200" cy="58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150 Epochs at a Rate of 0.001</a:t>
            </a:r>
            <a:endParaRPr sz="1400" b="0" i="0" u="none" strike="noStrike" cap="none">
              <a:solidFill>
                <a:schemeClr val="dk2"/>
              </a:solidFill>
              <a:latin typeface="Roboto"/>
              <a:ea typeface="Roboto"/>
              <a:cs typeface="Roboto"/>
              <a:sym typeface="Roboto"/>
            </a:endParaRPr>
          </a:p>
        </p:txBody>
      </p:sp>
      <p:sp>
        <p:nvSpPr>
          <p:cNvPr id="1832" name="Google Shape;1832;p28"/>
          <p:cNvSpPr txBox="1"/>
          <p:nvPr/>
        </p:nvSpPr>
        <p:spPr>
          <a:xfrm>
            <a:off x="322130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1</a:t>
            </a:r>
            <a:endParaRPr sz="4000" b="0" i="0" u="none" strike="noStrike" cap="none">
              <a:solidFill>
                <a:schemeClr val="dk2"/>
              </a:solidFill>
              <a:latin typeface="Londrina Solid"/>
              <a:ea typeface="Londrina Solid"/>
              <a:cs typeface="Londrina Solid"/>
              <a:sym typeface="Londrina Solid"/>
            </a:endParaRPr>
          </a:p>
        </p:txBody>
      </p:sp>
      <p:sp>
        <p:nvSpPr>
          <p:cNvPr id="1833" name="Google Shape;1833;p28"/>
          <p:cNvSpPr txBox="1"/>
          <p:nvPr/>
        </p:nvSpPr>
        <p:spPr>
          <a:xfrm>
            <a:off x="546765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2</a:t>
            </a:r>
            <a:endParaRPr sz="4000" b="0" i="0" u="none" strike="noStrike" cap="none">
              <a:solidFill>
                <a:schemeClr val="dk2"/>
              </a:solidFill>
              <a:latin typeface="Londrina Solid"/>
              <a:ea typeface="Londrina Solid"/>
              <a:cs typeface="Londrina Solid"/>
              <a:sym typeface="Londrina Solid"/>
            </a:endParaRPr>
          </a:p>
        </p:txBody>
      </p:sp>
      <p:sp>
        <p:nvSpPr>
          <p:cNvPr id="1834" name="Google Shape;1834;p28"/>
          <p:cNvSpPr txBox="1"/>
          <p:nvPr/>
        </p:nvSpPr>
        <p:spPr>
          <a:xfrm>
            <a:off x="322130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3</a:t>
            </a:r>
            <a:endParaRPr sz="4000" b="0" i="0" u="none" strike="noStrike" cap="none">
              <a:solidFill>
                <a:schemeClr val="dk2"/>
              </a:solidFill>
              <a:latin typeface="Londrina Solid"/>
              <a:ea typeface="Londrina Solid"/>
              <a:cs typeface="Londrina Solid"/>
              <a:sym typeface="Londrina Solid"/>
            </a:endParaRPr>
          </a:p>
        </p:txBody>
      </p:sp>
      <p:sp>
        <p:nvSpPr>
          <p:cNvPr id="1835" name="Google Shape;1835;p28"/>
          <p:cNvSpPr txBox="1"/>
          <p:nvPr/>
        </p:nvSpPr>
        <p:spPr>
          <a:xfrm>
            <a:off x="546765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4</a:t>
            </a:r>
            <a:endParaRPr sz="40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g226e3585ecd_0_395"/>
          <p:cNvSpPr txBox="1">
            <a:spLocks noGrp="1"/>
          </p:cNvSpPr>
          <p:nvPr>
            <p:ph type="title"/>
          </p:nvPr>
        </p:nvSpPr>
        <p:spPr>
          <a:xfrm>
            <a:off x="720000" y="2302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4000"/>
              <a:t>YOLOv8 Architecture</a:t>
            </a:r>
            <a:endParaRPr sz="4000"/>
          </a:p>
        </p:txBody>
      </p:sp>
      <p:sp>
        <p:nvSpPr>
          <p:cNvPr id="1841" name="Google Shape;1841;g226e3585ecd_0_395"/>
          <p:cNvSpPr txBox="1"/>
          <p:nvPr/>
        </p:nvSpPr>
        <p:spPr>
          <a:xfrm>
            <a:off x="5557050" y="958100"/>
            <a:ext cx="3177000" cy="10389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accent3"/>
              </a:buClr>
              <a:buSzPts val="1800"/>
              <a:buFont typeface="Londrina Solid"/>
              <a:buChar char="❖"/>
            </a:pPr>
            <a:r>
              <a:rPr lang="en" sz="1800" b="0" i="0" u="none" strike="noStrike" cap="none">
                <a:solidFill>
                  <a:schemeClr val="accent3"/>
                </a:solidFill>
                <a:latin typeface="Londrina Solid"/>
                <a:ea typeface="Londrina Solid"/>
                <a:cs typeface="Londrina Solid"/>
                <a:sym typeface="Londrina Solid"/>
              </a:rPr>
              <a:t>Versatile, so suitable for various applications and easily adaptable to various hardware platforms</a:t>
            </a:r>
            <a:endParaRPr sz="1800" b="0" i="0" u="none" strike="noStrike" cap="none">
              <a:solidFill>
                <a:schemeClr val="accent3"/>
              </a:solidFill>
              <a:latin typeface="Londrina Solid"/>
              <a:ea typeface="Londrina Solid"/>
              <a:cs typeface="Londrina Solid"/>
              <a:sym typeface="Londrina Solid"/>
            </a:endParaRPr>
          </a:p>
        </p:txBody>
      </p:sp>
      <p:sp>
        <p:nvSpPr>
          <p:cNvPr id="1842" name="Google Shape;1842;g226e3585ecd_0_395"/>
          <p:cNvSpPr txBox="1"/>
          <p:nvPr/>
        </p:nvSpPr>
        <p:spPr>
          <a:xfrm>
            <a:off x="5557050" y="2159100"/>
            <a:ext cx="3302400" cy="7755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3C78D8"/>
              </a:buClr>
              <a:buSzPts val="1800"/>
              <a:buFont typeface="Londrina Solid"/>
              <a:buChar char="❖"/>
            </a:pPr>
            <a:r>
              <a:rPr lang="en" sz="1800" b="0" i="0" u="none" strike="noStrike" cap="none">
                <a:solidFill>
                  <a:srgbClr val="3C78D8"/>
                </a:solidFill>
                <a:latin typeface="Londrina Solid"/>
                <a:ea typeface="Londrina Solid"/>
                <a:cs typeface="Londrina Solid"/>
                <a:sym typeface="Londrina Solid"/>
              </a:rPr>
              <a:t>Pre-trained on the ImageNet-1000 &amp; COCO 2017 Dataset</a:t>
            </a:r>
            <a:endParaRPr sz="1800" b="0" i="0" u="none" strike="noStrike" cap="none">
              <a:solidFill>
                <a:srgbClr val="3C78D8"/>
              </a:solidFill>
              <a:latin typeface="Londrina Solid"/>
              <a:ea typeface="Londrina Solid"/>
              <a:cs typeface="Londrina Solid"/>
              <a:sym typeface="Londrina Solid"/>
            </a:endParaRPr>
          </a:p>
        </p:txBody>
      </p:sp>
      <p:sp>
        <p:nvSpPr>
          <p:cNvPr id="1843" name="Google Shape;1843;g226e3585ecd_0_395"/>
          <p:cNvSpPr txBox="1"/>
          <p:nvPr/>
        </p:nvSpPr>
        <p:spPr>
          <a:xfrm>
            <a:off x="5557050" y="3030425"/>
            <a:ext cx="3302400" cy="11328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accent3"/>
              </a:buClr>
              <a:buSzPts val="1800"/>
              <a:buFont typeface="Londrina Solid"/>
              <a:buChar char="❖"/>
            </a:pPr>
            <a:r>
              <a:rPr lang="en" sz="1800" b="0" i="0" u="none" strike="noStrike" cap="none">
                <a:solidFill>
                  <a:schemeClr val="accent3"/>
                </a:solidFill>
                <a:latin typeface="Londrina Solid"/>
                <a:ea typeface="Londrina Solid"/>
                <a:cs typeface="Londrina Solid"/>
                <a:sym typeface="Londrina Solid"/>
              </a:rPr>
              <a:t>Variety of Models for Detection, Segmentation, Classification &amp; Pose Estimation</a:t>
            </a:r>
            <a:endParaRPr sz="1800" b="0" i="0" u="none" strike="noStrike" cap="none">
              <a:solidFill>
                <a:schemeClr val="accent3"/>
              </a:solidFill>
              <a:latin typeface="Londrina Solid"/>
              <a:ea typeface="Londrina Solid"/>
              <a:cs typeface="Londrina Solid"/>
              <a:sym typeface="Londrina Solid"/>
            </a:endParaRPr>
          </a:p>
        </p:txBody>
      </p:sp>
      <p:sp>
        <p:nvSpPr>
          <p:cNvPr id="1844" name="Google Shape;1844;g226e3585ecd_0_395"/>
          <p:cNvSpPr txBox="1"/>
          <p:nvPr/>
        </p:nvSpPr>
        <p:spPr>
          <a:xfrm>
            <a:off x="5557050" y="4113875"/>
            <a:ext cx="3095700" cy="723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3C78D8"/>
              </a:buClr>
              <a:buSzPts val="1800"/>
              <a:buFont typeface="Londrina Solid"/>
              <a:buChar char="❖"/>
            </a:pPr>
            <a:r>
              <a:rPr lang="en" sz="1800" b="0" i="0" u="none" strike="noStrike" cap="none">
                <a:solidFill>
                  <a:srgbClr val="3C78D8"/>
                </a:solidFill>
                <a:latin typeface="Londrina Solid"/>
                <a:ea typeface="Londrina Solid"/>
                <a:cs typeface="Londrina Solid"/>
                <a:sym typeface="Londrina Solid"/>
              </a:rPr>
              <a:t>Supports a full range of vision AI tasks</a:t>
            </a:r>
            <a:endParaRPr sz="1800" b="0" i="0" u="none" strike="noStrike" cap="none">
              <a:solidFill>
                <a:srgbClr val="3C78D8"/>
              </a:solidFill>
              <a:latin typeface="Londrina Solid"/>
              <a:ea typeface="Londrina Solid"/>
              <a:cs typeface="Londrina Solid"/>
              <a:sym typeface="Londrina Solid"/>
            </a:endParaRPr>
          </a:p>
        </p:txBody>
      </p:sp>
      <p:pic>
        <p:nvPicPr>
          <p:cNvPr id="1845" name="Google Shape;1845;g226e3585ecd_0_395"/>
          <p:cNvPicPr preferRelativeResize="0"/>
          <p:nvPr/>
        </p:nvPicPr>
        <p:blipFill rotWithShape="1">
          <a:blip r:embed="rId3">
            <a:alphaModFix/>
          </a:blip>
          <a:srcRect t="2496"/>
          <a:stretch/>
        </p:blipFill>
        <p:spPr>
          <a:xfrm>
            <a:off x="1073575" y="835800"/>
            <a:ext cx="4412149" cy="4173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Classification Model 2</a:t>
            </a:r>
            <a:endParaRPr/>
          </a:p>
        </p:txBody>
      </p:sp>
      <p:grpSp>
        <p:nvGrpSpPr>
          <p:cNvPr id="1857" name="Google Shape;1857;p3"/>
          <p:cNvGrpSpPr/>
          <p:nvPr/>
        </p:nvGrpSpPr>
        <p:grpSpPr>
          <a:xfrm>
            <a:off x="3221287" y="1597298"/>
            <a:ext cx="2701447" cy="2701106"/>
            <a:chOff x="4262278" y="2139465"/>
            <a:chExt cx="580233" cy="580159"/>
          </a:xfrm>
        </p:grpSpPr>
        <p:sp>
          <p:nvSpPr>
            <p:cNvPr id="1858" name="Google Shape;1858;p3"/>
            <p:cNvSpPr/>
            <p:nvPr/>
          </p:nvSpPr>
          <p:spPr>
            <a:xfrm>
              <a:off x="4262278" y="2435868"/>
              <a:ext cx="283777" cy="283756"/>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
            <p:cNvSpPr/>
            <p:nvPr/>
          </p:nvSpPr>
          <p:spPr>
            <a:xfrm>
              <a:off x="4558734" y="2435868"/>
              <a:ext cx="283777" cy="283756"/>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
            <p:cNvSpPr/>
            <p:nvPr/>
          </p:nvSpPr>
          <p:spPr>
            <a:xfrm>
              <a:off x="4558734" y="2139465"/>
              <a:ext cx="283744" cy="283756"/>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
            <p:cNvSpPr/>
            <p:nvPr/>
          </p:nvSpPr>
          <p:spPr>
            <a:xfrm>
              <a:off x="4262278" y="2139465"/>
              <a:ext cx="283777" cy="283689"/>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2" name="Google Shape;1862;p3"/>
          <p:cNvSpPr/>
          <p:nvPr/>
        </p:nvSpPr>
        <p:spPr>
          <a:xfrm>
            <a:off x="2881704"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
          <p:cNvSpPr/>
          <p:nvPr/>
        </p:nvSpPr>
        <p:spPr>
          <a:xfrm>
            <a:off x="2881704"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
          <p:cNvSpPr/>
          <p:nvPr/>
        </p:nvSpPr>
        <p:spPr>
          <a:xfrm flipH="1">
            <a:off x="5015542"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
          <p:cNvSpPr/>
          <p:nvPr/>
        </p:nvSpPr>
        <p:spPr>
          <a:xfrm flipH="1">
            <a:off x="5015542"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
          <p:cNvSpPr txBox="1"/>
          <p:nvPr/>
        </p:nvSpPr>
        <p:spPr>
          <a:xfrm>
            <a:off x="958925" y="1550175"/>
            <a:ext cx="17841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ARCHITECTURE</a:t>
            </a:r>
            <a:endParaRPr sz="2300" b="0" i="0" u="none" strike="noStrike" cap="none">
              <a:solidFill>
                <a:schemeClr val="accent3"/>
              </a:solidFill>
              <a:latin typeface="Londrina Solid"/>
              <a:ea typeface="Londrina Solid"/>
              <a:cs typeface="Londrina Solid"/>
              <a:sym typeface="Londrina Solid"/>
            </a:endParaRPr>
          </a:p>
        </p:txBody>
      </p:sp>
      <p:sp>
        <p:nvSpPr>
          <p:cNvPr id="1867" name="Google Shape;1867;p3"/>
          <p:cNvSpPr txBox="1"/>
          <p:nvPr/>
        </p:nvSpPr>
        <p:spPr>
          <a:xfrm>
            <a:off x="1019900" y="1933075"/>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ResNet-</a:t>
            </a:r>
            <a:r>
              <a:rPr lang="en" sz="1500" b="1">
                <a:solidFill>
                  <a:schemeClr val="dk2"/>
                </a:solidFill>
                <a:latin typeface="Roboto"/>
                <a:ea typeface="Roboto"/>
                <a:cs typeface="Roboto"/>
                <a:sym typeface="Roboto"/>
              </a:rPr>
              <a:t>50</a:t>
            </a:r>
            <a:endParaRPr sz="1400" b="0" i="0" u="none" strike="noStrike" cap="none">
              <a:solidFill>
                <a:schemeClr val="dk2"/>
              </a:solidFill>
              <a:latin typeface="Roboto"/>
              <a:ea typeface="Roboto"/>
              <a:cs typeface="Roboto"/>
              <a:sym typeface="Roboto"/>
            </a:endParaRPr>
          </a:p>
        </p:txBody>
      </p:sp>
      <p:sp>
        <p:nvSpPr>
          <p:cNvPr id="1868" name="Google Shape;1868;p3"/>
          <p:cNvSpPr txBox="1"/>
          <p:nvPr/>
        </p:nvSpPr>
        <p:spPr>
          <a:xfrm>
            <a:off x="1019900" y="3378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OPTIMIZER</a:t>
            </a:r>
            <a:endParaRPr sz="2300" b="0" i="0" u="none" strike="noStrike" cap="none">
              <a:solidFill>
                <a:schemeClr val="accent3"/>
              </a:solidFill>
              <a:latin typeface="Londrina Solid"/>
              <a:ea typeface="Londrina Solid"/>
              <a:cs typeface="Londrina Solid"/>
              <a:sym typeface="Londrina Solid"/>
            </a:endParaRPr>
          </a:p>
        </p:txBody>
      </p:sp>
      <p:sp>
        <p:nvSpPr>
          <p:cNvPr id="1869" name="Google Shape;1869;p3"/>
          <p:cNvSpPr txBox="1"/>
          <p:nvPr/>
        </p:nvSpPr>
        <p:spPr>
          <a:xfrm>
            <a:off x="1019900" y="3761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Adam Optimizer</a:t>
            </a:r>
            <a:endParaRPr sz="1400" b="0" i="0" u="none" strike="noStrike" cap="none">
              <a:solidFill>
                <a:schemeClr val="dk2"/>
              </a:solidFill>
              <a:latin typeface="Roboto"/>
              <a:ea typeface="Roboto"/>
              <a:cs typeface="Roboto"/>
              <a:sym typeface="Roboto"/>
            </a:endParaRPr>
          </a:p>
        </p:txBody>
      </p:sp>
      <p:sp>
        <p:nvSpPr>
          <p:cNvPr id="1870" name="Google Shape;1870;p3"/>
          <p:cNvSpPr txBox="1"/>
          <p:nvPr/>
        </p:nvSpPr>
        <p:spPr>
          <a:xfrm flipH="1">
            <a:off x="6324500" y="1550175"/>
            <a:ext cx="1930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LOSS FUNCTION</a:t>
            </a:r>
            <a:endParaRPr sz="2300" b="0" i="0" u="none" strike="noStrike" cap="none">
              <a:solidFill>
                <a:schemeClr val="accent3"/>
              </a:solidFill>
              <a:latin typeface="Londrina Solid"/>
              <a:ea typeface="Londrina Solid"/>
              <a:cs typeface="Londrina Solid"/>
              <a:sym typeface="Londrina Solid"/>
            </a:endParaRPr>
          </a:p>
        </p:txBody>
      </p:sp>
      <p:sp>
        <p:nvSpPr>
          <p:cNvPr id="1871" name="Google Shape;1871;p3"/>
          <p:cNvSpPr txBox="1"/>
          <p:nvPr/>
        </p:nvSpPr>
        <p:spPr>
          <a:xfrm flipH="1">
            <a:off x="6400900" y="193305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Cross Entropy</a:t>
            </a:r>
            <a:endParaRPr sz="1400" b="0" i="0" u="none" strike="noStrike" cap="none">
              <a:solidFill>
                <a:schemeClr val="dk2"/>
              </a:solidFill>
              <a:latin typeface="Roboto"/>
              <a:ea typeface="Roboto"/>
              <a:cs typeface="Roboto"/>
              <a:sym typeface="Roboto"/>
            </a:endParaRPr>
          </a:p>
        </p:txBody>
      </p:sp>
      <p:sp>
        <p:nvSpPr>
          <p:cNvPr id="1872" name="Google Shape;1872;p3"/>
          <p:cNvSpPr txBox="1"/>
          <p:nvPr/>
        </p:nvSpPr>
        <p:spPr>
          <a:xfrm flipH="1">
            <a:off x="6338500" y="3223875"/>
            <a:ext cx="18618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LEARNING RATE</a:t>
            </a:r>
            <a:endParaRPr sz="2300" b="0" i="0" u="none" strike="noStrike" cap="none">
              <a:solidFill>
                <a:schemeClr val="accent3"/>
              </a:solidFill>
              <a:latin typeface="Londrina Solid"/>
              <a:ea typeface="Londrina Solid"/>
              <a:cs typeface="Londrina Solid"/>
              <a:sym typeface="Londrina Solid"/>
            </a:endParaRPr>
          </a:p>
        </p:txBody>
      </p:sp>
      <p:sp>
        <p:nvSpPr>
          <p:cNvPr id="1873" name="Google Shape;1873;p3"/>
          <p:cNvSpPr txBox="1"/>
          <p:nvPr/>
        </p:nvSpPr>
        <p:spPr>
          <a:xfrm flipH="1">
            <a:off x="6400900" y="3684850"/>
            <a:ext cx="1723200" cy="58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a:solidFill>
                  <a:schemeClr val="dk2"/>
                </a:solidFill>
                <a:latin typeface="Roboto"/>
                <a:ea typeface="Roboto"/>
                <a:cs typeface="Roboto"/>
                <a:sym typeface="Roboto"/>
              </a:rPr>
              <a:t>150 </a:t>
            </a:r>
            <a:r>
              <a:rPr lang="en" sz="1500" b="1" i="0" u="none" strike="noStrike" cap="none">
                <a:solidFill>
                  <a:schemeClr val="dk2"/>
                </a:solidFill>
                <a:latin typeface="Roboto"/>
                <a:ea typeface="Roboto"/>
                <a:cs typeface="Roboto"/>
                <a:sym typeface="Roboto"/>
              </a:rPr>
              <a:t>Epochs at a Rate of 0.001</a:t>
            </a:r>
            <a:endParaRPr sz="1400" b="0" i="0" u="none" strike="noStrike" cap="none">
              <a:solidFill>
                <a:schemeClr val="dk2"/>
              </a:solidFill>
              <a:latin typeface="Roboto"/>
              <a:ea typeface="Roboto"/>
              <a:cs typeface="Roboto"/>
              <a:sym typeface="Roboto"/>
            </a:endParaRPr>
          </a:p>
        </p:txBody>
      </p:sp>
      <p:sp>
        <p:nvSpPr>
          <p:cNvPr id="1874" name="Google Shape;1874;p3"/>
          <p:cNvSpPr txBox="1"/>
          <p:nvPr/>
        </p:nvSpPr>
        <p:spPr>
          <a:xfrm>
            <a:off x="322130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1</a:t>
            </a:r>
            <a:endParaRPr sz="4000" b="0" i="0" u="none" strike="noStrike" cap="none">
              <a:solidFill>
                <a:schemeClr val="dk2"/>
              </a:solidFill>
              <a:latin typeface="Londrina Solid"/>
              <a:ea typeface="Londrina Solid"/>
              <a:cs typeface="Londrina Solid"/>
              <a:sym typeface="Londrina Solid"/>
            </a:endParaRPr>
          </a:p>
        </p:txBody>
      </p:sp>
      <p:sp>
        <p:nvSpPr>
          <p:cNvPr id="1875" name="Google Shape;1875;p3"/>
          <p:cNvSpPr txBox="1"/>
          <p:nvPr/>
        </p:nvSpPr>
        <p:spPr>
          <a:xfrm>
            <a:off x="546765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2</a:t>
            </a:r>
            <a:endParaRPr sz="4000" b="0" i="0" u="none" strike="noStrike" cap="none">
              <a:solidFill>
                <a:schemeClr val="dk2"/>
              </a:solidFill>
              <a:latin typeface="Londrina Solid"/>
              <a:ea typeface="Londrina Solid"/>
              <a:cs typeface="Londrina Solid"/>
              <a:sym typeface="Londrina Solid"/>
            </a:endParaRPr>
          </a:p>
        </p:txBody>
      </p:sp>
      <p:sp>
        <p:nvSpPr>
          <p:cNvPr id="1876" name="Google Shape;1876;p3"/>
          <p:cNvSpPr txBox="1"/>
          <p:nvPr/>
        </p:nvSpPr>
        <p:spPr>
          <a:xfrm>
            <a:off x="322130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3</a:t>
            </a:r>
            <a:endParaRPr sz="4000" b="0" i="0" u="none" strike="noStrike" cap="none">
              <a:solidFill>
                <a:schemeClr val="dk2"/>
              </a:solidFill>
              <a:latin typeface="Londrina Solid"/>
              <a:ea typeface="Londrina Solid"/>
              <a:cs typeface="Londrina Solid"/>
              <a:sym typeface="Londrina Solid"/>
            </a:endParaRPr>
          </a:p>
        </p:txBody>
      </p:sp>
      <p:sp>
        <p:nvSpPr>
          <p:cNvPr id="1877" name="Google Shape;1877;p3"/>
          <p:cNvSpPr txBox="1"/>
          <p:nvPr/>
        </p:nvSpPr>
        <p:spPr>
          <a:xfrm>
            <a:off x="546765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4</a:t>
            </a:r>
            <a:endParaRPr sz="40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7"/>
          <p:cNvSpPr txBox="1">
            <a:spLocks noGrp="1"/>
          </p:cNvSpPr>
          <p:nvPr>
            <p:ph type="title"/>
          </p:nvPr>
        </p:nvSpPr>
        <p:spPr>
          <a:xfrm>
            <a:off x="1107345" y="486322"/>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ResNet-50 Architecture</a:t>
            </a:r>
            <a:endParaRPr sz="3600"/>
          </a:p>
        </p:txBody>
      </p:sp>
      <p:sp>
        <p:nvSpPr>
          <p:cNvPr id="1883" name="Google Shape;1883;p7"/>
          <p:cNvSpPr txBox="1"/>
          <p:nvPr/>
        </p:nvSpPr>
        <p:spPr>
          <a:xfrm>
            <a:off x="5328438" y="1385550"/>
            <a:ext cx="29103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Architecture with </a:t>
            </a:r>
            <a:r>
              <a:rPr lang="en" sz="2300">
                <a:solidFill>
                  <a:schemeClr val="accent3"/>
                </a:solidFill>
                <a:latin typeface="Londrina Solid"/>
                <a:ea typeface="Londrina Solid"/>
                <a:cs typeface="Londrina Solid"/>
                <a:sym typeface="Londrina Solid"/>
              </a:rPr>
              <a:t>50</a:t>
            </a:r>
            <a:r>
              <a:rPr lang="en" sz="2300" b="0" i="0" u="none" strike="noStrike" cap="none">
                <a:solidFill>
                  <a:schemeClr val="accent3"/>
                </a:solidFill>
                <a:latin typeface="Londrina Solid"/>
                <a:ea typeface="Londrina Solid"/>
                <a:cs typeface="Londrina Solid"/>
                <a:sym typeface="Londrina Solid"/>
              </a:rPr>
              <a:t> deep layers</a:t>
            </a:r>
            <a:endParaRPr sz="2300" b="0" i="0" u="none" strike="noStrike" cap="none">
              <a:solidFill>
                <a:schemeClr val="accent3"/>
              </a:solidFill>
              <a:latin typeface="Londrina Solid"/>
              <a:ea typeface="Londrina Solid"/>
              <a:cs typeface="Londrina Solid"/>
              <a:sym typeface="Londrina Solid"/>
            </a:endParaRPr>
          </a:p>
        </p:txBody>
      </p:sp>
      <p:sp>
        <p:nvSpPr>
          <p:cNvPr id="1884" name="Google Shape;1884;p7"/>
          <p:cNvSpPr txBox="1"/>
          <p:nvPr/>
        </p:nvSpPr>
        <p:spPr>
          <a:xfrm>
            <a:off x="5328451" y="2235300"/>
            <a:ext cx="30957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Pre-trained using the ImageNet-1000 Dataset</a:t>
            </a:r>
            <a:endParaRPr sz="2300" b="0" i="0" u="none" strike="noStrike" cap="none">
              <a:solidFill>
                <a:schemeClr val="accent3"/>
              </a:solidFill>
              <a:latin typeface="Londrina Solid"/>
              <a:ea typeface="Londrina Solid"/>
              <a:cs typeface="Londrina Solid"/>
              <a:sym typeface="Londrina Solid"/>
            </a:endParaRPr>
          </a:p>
        </p:txBody>
      </p:sp>
      <p:sp>
        <p:nvSpPr>
          <p:cNvPr id="1885" name="Google Shape;1885;p7"/>
          <p:cNvSpPr txBox="1"/>
          <p:nvPr/>
        </p:nvSpPr>
        <p:spPr>
          <a:xfrm>
            <a:off x="5328438" y="3110233"/>
            <a:ext cx="29103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Has a Predefined Input Size of 224 x 224 x 3</a:t>
            </a:r>
            <a:endParaRPr sz="2300" b="0" i="0" u="none" strike="noStrike" cap="none">
              <a:solidFill>
                <a:schemeClr val="accent3"/>
              </a:solidFill>
              <a:latin typeface="Londrina Solid"/>
              <a:ea typeface="Londrina Solid"/>
              <a:cs typeface="Londrina Solid"/>
              <a:sym typeface="Londrina Solid"/>
            </a:endParaRPr>
          </a:p>
        </p:txBody>
      </p:sp>
      <p:sp>
        <p:nvSpPr>
          <p:cNvPr id="1886" name="Google Shape;1886;p7"/>
          <p:cNvSpPr txBox="1"/>
          <p:nvPr/>
        </p:nvSpPr>
        <p:spPr>
          <a:xfrm>
            <a:off x="5328438" y="3961439"/>
            <a:ext cx="29103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Solves the Problem of “Vanishing Gradient”</a:t>
            </a:r>
            <a:endParaRPr sz="2300" b="0" i="0" u="none" strike="noStrike" cap="none">
              <a:solidFill>
                <a:schemeClr val="accent3"/>
              </a:solidFill>
              <a:latin typeface="Londrina Solid"/>
              <a:ea typeface="Londrina Solid"/>
              <a:cs typeface="Londrina Solid"/>
              <a:sym typeface="Londrina Solid"/>
            </a:endParaRPr>
          </a:p>
        </p:txBody>
      </p:sp>
      <p:cxnSp>
        <p:nvCxnSpPr>
          <p:cNvPr id="1887" name="Google Shape;1887;p7"/>
          <p:cNvCxnSpPr>
            <a:stCxn id="1883" idx="1"/>
          </p:cNvCxnSpPr>
          <p:nvPr/>
        </p:nvCxnSpPr>
        <p:spPr>
          <a:xfrm rot="10800000">
            <a:off x="3371538" y="1552500"/>
            <a:ext cx="1956900" cy="0"/>
          </a:xfrm>
          <a:prstGeom prst="straightConnector1">
            <a:avLst/>
          </a:prstGeom>
          <a:noFill/>
          <a:ln w="19050" cap="flat" cmpd="sng">
            <a:solidFill>
              <a:schemeClr val="dk2"/>
            </a:solidFill>
            <a:prstDash val="solid"/>
            <a:round/>
            <a:headEnd type="none" w="sm" len="sm"/>
            <a:tailEnd type="oval" w="med" len="med"/>
          </a:ln>
        </p:spPr>
      </p:cxnSp>
      <p:cxnSp>
        <p:nvCxnSpPr>
          <p:cNvPr id="1888" name="Google Shape;1888;p7"/>
          <p:cNvCxnSpPr>
            <a:stCxn id="1885" idx="1"/>
          </p:cNvCxnSpPr>
          <p:nvPr/>
        </p:nvCxnSpPr>
        <p:spPr>
          <a:xfrm rot="10800000">
            <a:off x="3057138" y="3277183"/>
            <a:ext cx="2271300" cy="0"/>
          </a:xfrm>
          <a:prstGeom prst="straightConnector1">
            <a:avLst/>
          </a:prstGeom>
          <a:noFill/>
          <a:ln w="19050" cap="flat" cmpd="sng">
            <a:solidFill>
              <a:schemeClr val="dk2"/>
            </a:solidFill>
            <a:prstDash val="solid"/>
            <a:round/>
            <a:headEnd type="none" w="sm" len="sm"/>
            <a:tailEnd type="oval" w="med" len="med"/>
          </a:ln>
        </p:spPr>
      </p:cxnSp>
      <p:cxnSp>
        <p:nvCxnSpPr>
          <p:cNvPr id="1889" name="Google Shape;1889;p7"/>
          <p:cNvCxnSpPr>
            <a:stCxn id="1886" idx="1"/>
          </p:cNvCxnSpPr>
          <p:nvPr/>
        </p:nvCxnSpPr>
        <p:spPr>
          <a:xfrm rot="10800000">
            <a:off x="4314438" y="4128389"/>
            <a:ext cx="1014000" cy="0"/>
          </a:xfrm>
          <a:prstGeom prst="straightConnector1">
            <a:avLst/>
          </a:prstGeom>
          <a:noFill/>
          <a:ln w="19050" cap="flat" cmpd="sng">
            <a:solidFill>
              <a:schemeClr val="dk2"/>
            </a:solidFill>
            <a:prstDash val="solid"/>
            <a:round/>
            <a:headEnd type="none" w="sm" len="sm"/>
            <a:tailEnd type="oval" w="med" len="med"/>
          </a:ln>
        </p:spPr>
      </p:cxnSp>
      <p:cxnSp>
        <p:nvCxnSpPr>
          <p:cNvPr id="1890" name="Google Shape;1890;p7"/>
          <p:cNvCxnSpPr>
            <a:stCxn id="1884" idx="1"/>
          </p:cNvCxnSpPr>
          <p:nvPr/>
        </p:nvCxnSpPr>
        <p:spPr>
          <a:xfrm rot="10800000">
            <a:off x="2761951" y="2402250"/>
            <a:ext cx="2566500" cy="0"/>
          </a:xfrm>
          <a:prstGeom prst="straightConnector1">
            <a:avLst/>
          </a:prstGeom>
          <a:noFill/>
          <a:ln w="19050" cap="flat" cmpd="sng">
            <a:solidFill>
              <a:schemeClr val="dk2"/>
            </a:solidFill>
            <a:prstDash val="solid"/>
            <a:round/>
            <a:headEnd type="none" w="sm" len="sm"/>
            <a:tailEnd type="oval" w="med" len="med"/>
          </a:ln>
        </p:spPr>
      </p:cxnSp>
      <p:pic>
        <p:nvPicPr>
          <p:cNvPr id="1891" name="Google Shape;1891;p7"/>
          <p:cNvPicPr preferRelativeResize="0"/>
          <p:nvPr/>
        </p:nvPicPr>
        <p:blipFill>
          <a:blip r:embed="rId3">
            <a:alphaModFix/>
          </a:blip>
          <a:stretch>
            <a:fillRect/>
          </a:stretch>
        </p:blipFill>
        <p:spPr>
          <a:xfrm rot="5400000">
            <a:off x="-497480" y="1882795"/>
            <a:ext cx="4737224" cy="152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15"/>
          <p:cNvPicPr preferRelativeResize="0"/>
          <p:nvPr/>
        </p:nvPicPr>
        <p:blipFill rotWithShape="1">
          <a:blip r:embed="rId3">
            <a:alphaModFix/>
          </a:blip>
          <a:srcRect l="-3247" t="10694" r="-3248" b="3061"/>
          <a:stretch/>
        </p:blipFill>
        <p:spPr>
          <a:xfrm>
            <a:off x="1358413" y="1829300"/>
            <a:ext cx="1374950" cy="1559951"/>
          </a:xfrm>
          <a:prstGeom prst="rect">
            <a:avLst/>
          </a:prstGeom>
          <a:noFill/>
          <a:ln>
            <a:noFill/>
          </a:ln>
        </p:spPr>
      </p:pic>
      <p:sp>
        <p:nvSpPr>
          <p:cNvPr id="666" name="Google Shape;666;p15"/>
          <p:cNvSpPr/>
          <p:nvPr/>
        </p:nvSpPr>
        <p:spPr>
          <a:xfrm>
            <a:off x="966351" y="1482586"/>
            <a:ext cx="2158228" cy="2114770"/>
          </a:xfrm>
          <a:custGeom>
            <a:avLst/>
            <a:gdLst/>
            <a:ahLst/>
            <a:cxnLst/>
            <a:rect l="l" t="t" r="r" b="b"/>
            <a:pathLst>
              <a:path w="209435" h="209435" extrusionOk="0">
                <a:moveTo>
                  <a:pt x="118064" y="32766"/>
                </a:moveTo>
                <a:cubicBezTo>
                  <a:pt x="136450" y="32766"/>
                  <a:pt x="153456" y="38758"/>
                  <a:pt x="164040" y="52371"/>
                </a:cubicBezTo>
                <a:cubicBezTo>
                  <a:pt x="197034" y="94813"/>
                  <a:pt x="171861" y="166407"/>
                  <a:pt x="125918" y="175487"/>
                </a:cubicBezTo>
                <a:cubicBezTo>
                  <a:pt x="121871" y="176286"/>
                  <a:pt x="117720" y="176669"/>
                  <a:pt x="113522" y="176669"/>
                </a:cubicBezTo>
                <a:cubicBezTo>
                  <a:pt x="72411" y="176669"/>
                  <a:pt x="26810" y="139935"/>
                  <a:pt x="30582" y="97878"/>
                </a:cubicBezTo>
                <a:cubicBezTo>
                  <a:pt x="34009" y="59633"/>
                  <a:pt x="79130" y="32766"/>
                  <a:pt x="118064" y="32766"/>
                </a:cubicBezTo>
                <a:close/>
                <a:moveTo>
                  <a:pt x="0" y="0"/>
                </a:moveTo>
                <a:lnTo>
                  <a:pt x="0" y="209435"/>
                </a:lnTo>
                <a:lnTo>
                  <a:pt x="209434" y="209435"/>
                </a:lnTo>
                <a:lnTo>
                  <a:pt x="2094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7" name="Google Shape;667;p15"/>
          <p:cNvPicPr preferRelativeResize="0"/>
          <p:nvPr/>
        </p:nvPicPr>
        <p:blipFill rotWithShape="1">
          <a:blip r:embed="rId4">
            <a:alphaModFix/>
          </a:blip>
          <a:srcRect t="3641" b="3633"/>
          <a:stretch/>
        </p:blipFill>
        <p:spPr>
          <a:xfrm>
            <a:off x="7082869" y="1857598"/>
            <a:ext cx="1578643" cy="1503769"/>
          </a:xfrm>
          <a:prstGeom prst="rect">
            <a:avLst/>
          </a:prstGeom>
          <a:noFill/>
          <a:ln>
            <a:noFill/>
          </a:ln>
        </p:spPr>
      </p:pic>
      <p:pic>
        <p:nvPicPr>
          <p:cNvPr id="668" name="Google Shape;668;p15"/>
          <p:cNvPicPr preferRelativeResize="0"/>
          <p:nvPr/>
        </p:nvPicPr>
        <p:blipFill rotWithShape="1">
          <a:blip r:embed="rId5">
            <a:alphaModFix/>
          </a:blip>
          <a:srcRect t="11360" b="11360"/>
          <a:stretch/>
        </p:blipFill>
        <p:spPr>
          <a:xfrm>
            <a:off x="3687498" y="1788178"/>
            <a:ext cx="1578655" cy="1503785"/>
          </a:xfrm>
          <a:prstGeom prst="rect">
            <a:avLst/>
          </a:prstGeom>
          <a:noFill/>
          <a:ln>
            <a:noFill/>
          </a:ln>
        </p:spPr>
      </p:pic>
      <p:sp>
        <p:nvSpPr>
          <p:cNvPr id="669" name="Google Shape;669;p15"/>
          <p:cNvSpPr/>
          <p:nvPr/>
        </p:nvSpPr>
        <p:spPr>
          <a:xfrm>
            <a:off x="3327751" y="1482586"/>
            <a:ext cx="2158228" cy="2114770"/>
          </a:xfrm>
          <a:custGeom>
            <a:avLst/>
            <a:gdLst/>
            <a:ahLst/>
            <a:cxnLst/>
            <a:rect l="l" t="t" r="r" b="b"/>
            <a:pathLst>
              <a:path w="209435" h="209435" extrusionOk="0">
                <a:moveTo>
                  <a:pt x="118064" y="32766"/>
                </a:moveTo>
                <a:cubicBezTo>
                  <a:pt x="136450" y="32766"/>
                  <a:pt x="153456" y="38758"/>
                  <a:pt x="164040" y="52371"/>
                </a:cubicBezTo>
                <a:cubicBezTo>
                  <a:pt x="197034" y="94813"/>
                  <a:pt x="171861" y="166407"/>
                  <a:pt x="125918" y="175487"/>
                </a:cubicBezTo>
                <a:cubicBezTo>
                  <a:pt x="121871" y="176286"/>
                  <a:pt x="117720" y="176669"/>
                  <a:pt x="113522" y="176669"/>
                </a:cubicBezTo>
                <a:cubicBezTo>
                  <a:pt x="72411" y="176669"/>
                  <a:pt x="26810" y="139935"/>
                  <a:pt x="30582" y="97878"/>
                </a:cubicBezTo>
                <a:cubicBezTo>
                  <a:pt x="34009" y="59633"/>
                  <a:pt x="79130" y="32766"/>
                  <a:pt x="118064" y="32766"/>
                </a:cubicBezTo>
                <a:close/>
                <a:moveTo>
                  <a:pt x="0" y="0"/>
                </a:moveTo>
                <a:lnTo>
                  <a:pt x="0" y="209435"/>
                </a:lnTo>
                <a:lnTo>
                  <a:pt x="209434" y="209435"/>
                </a:lnTo>
                <a:lnTo>
                  <a:pt x="2094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5"/>
          <p:cNvSpPr/>
          <p:nvPr/>
        </p:nvSpPr>
        <p:spPr>
          <a:xfrm>
            <a:off x="6765954" y="1482575"/>
            <a:ext cx="2158228" cy="2114770"/>
          </a:xfrm>
          <a:custGeom>
            <a:avLst/>
            <a:gdLst/>
            <a:ahLst/>
            <a:cxnLst/>
            <a:rect l="l" t="t" r="r" b="b"/>
            <a:pathLst>
              <a:path w="209435" h="209435" extrusionOk="0">
                <a:moveTo>
                  <a:pt x="118064" y="32766"/>
                </a:moveTo>
                <a:cubicBezTo>
                  <a:pt x="136450" y="32766"/>
                  <a:pt x="153456" y="38758"/>
                  <a:pt x="164040" y="52371"/>
                </a:cubicBezTo>
                <a:cubicBezTo>
                  <a:pt x="197034" y="94813"/>
                  <a:pt x="171861" y="166407"/>
                  <a:pt x="125918" y="175487"/>
                </a:cubicBezTo>
                <a:cubicBezTo>
                  <a:pt x="121871" y="176286"/>
                  <a:pt x="117720" y="176669"/>
                  <a:pt x="113522" y="176669"/>
                </a:cubicBezTo>
                <a:cubicBezTo>
                  <a:pt x="72411" y="176669"/>
                  <a:pt x="26810" y="139935"/>
                  <a:pt x="30582" y="97878"/>
                </a:cubicBezTo>
                <a:cubicBezTo>
                  <a:pt x="34009" y="59633"/>
                  <a:pt x="79130" y="32766"/>
                  <a:pt x="118064" y="32766"/>
                </a:cubicBezTo>
                <a:close/>
                <a:moveTo>
                  <a:pt x="0" y="0"/>
                </a:moveTo>
                <a:lnTo>
                  <a:pt x="0" y="209435"/>
                </a:lnTo>
                <a:lnTo>
                  <a:pt x="209434" y="209435"/>
                </a:lnTo>
                <a:lnTo>
                  <a:pt x="2094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1" name="Google Shape;671;p15"/>
          <p:cNvPicPr preferRelativeResize="0"/>
          <p:nvPr/>
        </p:nvPicPr>
        <p:blipFill rotWithShape="1">
          <a:blip r:embed="rId6">
            <a:alphaModFix/>
          </a:blip>
          <a:srcRect t="1978" b="1977"/>
          <a:stretch/>
        </p:blipFill>
        <p:spPr>
          <a:xfrm>
            <a:off x="5373067" y="1597858"/>
            <a:ext cx="1843728" cy="1916287"/>
          </a:xfrm>
          <a:prstGeom prst="rect">
            <a:avLst/>
          </a:prstGeom>
          <a:noFill/>
          <a:ln>
            <a:noFill/>
          </a:ln>
        </p:spPr>
      </p:pic>
      <p:sp>
        <p:nvSpPr>
          <p:cNvPr id="672" name="Google Shape;672;p15"/>
          <p:cNvSpPr/>
          <p:nvPr/>
        </p:nvSpPr>
        <p:spPr>
          <a:xfrm>
            <a:off x="5190603" y="1482586"/>
            <a:ext cx="2158228" cy="2114770"/>
          </a:xfrm>
          <a:custGeom>
            <a:avLst/>
            <a:gdLst/>
            <a:ahLst/>
            <a:cxnLst/>
            <a:rect l="l" t="t" r="r" b="b"/>
            <a:pathLst>
              <a:path w="209435" h="209435" extrusionOk="0">
                <a:moveTo>
                  <a:pt x="118064" y="32766"/>
                </a:moveTo>
                <a:cubicBezTo>
                  <a:pt x="136450" y="32766"/>
                  <a:pt x="153456" y="38758"/>
                  <a:pt x="164040" y="52371"/>
                </a:cubicBezTo>
                <a:cubicBezTo>
                  <a:pt x="197034" y="94813"/>
                  <a:pt x="171861" y="166407"/>
                  <a:pt x="125918" y="175487"/>
                </a:cubicBezTo>
                <a:cubicBezTo>
                  <a:pt x="121871" y="176286"/>
                  <a:pt x="117720" y="176669"/>
                  <a:pt x="113522" y="176669"/>
                </a:cubicBezTo>
                <a:cubicBezTo>
                  <a:pt x="72411" y="176669"/>
                  <a:pt x="26810" y="139935"/>
                  <a:pt x="30582" y="97878"/>
                </a:cubicBezTo>
                <a:cubicBezTo>
                  <a:pt x="34009" y="59633"/>
                  <a:pt x="79130" y="32766"/>
                  <a:pt x="118064" y="32766"/>
                </a:cubicBezTo>
                <a:close/>
                <a:moveTo>
                  <a:pt x="0" y="0"/>
                </a:moveTo>
                <a:lnTo>
                  <a:pt x="0" y="209435"/>
                </a:lnTo>
                <a:lnTo>
                  <a:pt x="209434" y="209435"/>
                </a:lnTo>
                <a:lnTo>
                  <a:pt x="2094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5"/>
          <p:cNvSpPr txBox="1">
            <a:spLocks noGrp="1"/>
          </p:cNvSpPr>
          <p:nvPr>
            <p:ph type="title" idx="4294967295"/>
          </p:nvPr>
        </p:nvSpPr>
        <p:spPr>
          <a:xfrm>
            <a:off x="5259331" y="3402876"/>
            <a:ext cx="2071200" cy="71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300"/>
              <a:buNone/>
            </a:pPr>
            <a:r>
              <a:rPr lang="en" sz="2200"/>
              <a:t>Saifur Rahman Rubayet</a:t>
            </a:r>
            <a:endParaRPr sz="2200"/>
          </a:p>
        </p:txBody>
      </p:sp>
      <p:sp>
        <p:nvSpPr>
          <p:cNvPr id="674" name="Google Shape;674;p15"/>
          <p:cNvSpPr txBox="1">
            <a:spLocks noGrp="1"/>
          </p:cNvSpPr>
          <p:nvPr>
            <p:ph type="title" idx="4294967295"/>
          </p:nvPr>
        </p:nvSpPr>
        <p:spPr>
          <a:xfrm>
            <a:off x="6853080" y="3402893"/>
            <a:ext cx="2071200" cy="41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300"/>
              <a:buNone/>
            </a:pPr>
            <a:r>
              <a:rPr lang="en" sz="2200"/>
              <a:t>Gazi Shoaib</a:t>
            </a:r>
            <a:endParaRPr sz="2200"/>
          </a:p>
        </p:txBody>
      </p:sp>
      <p:sp>
        <p:nvSpPr>
          <p:cNvPr id="675" name="Google Shape;675;p15"/>
          <p:cNvSpPr txBox="1">
            <a:spLocks noGrp="1"/>
          </p:cNvSpPr>
          <p:nvPr>
            <p:ph type="title" idx="4294967295"/>
          </p:nvPr>
        </p:nvSpPr>
        <p:spPr>
          <a:xfrm>
            <a:off x="-144725" y="911925"/>
            <a:ext cx="4381200" cy="71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5000">
                <a:solidFill>
                  <a:schemeClr val="accent3"/>
                </a:solidFill>
              </a:rPr>
              <a:t>Supervisor</a:t>
            </a:r>
            <a:endParaRPr sz="5000">
              <a:solidFill>
                <a:schemeClr val="accent3"/>
              </a:solidFill>
            </a:endParaRPr>
          </a:p>
        </p:txBody>
      </p:sp>
      <p:sp>
        <p:nvSpPr>
          <p:cNvPr id="676" name="Google Shape;676;p15"/>
          <p:cNvSpPr txBox="1">
            <a:spLocks noGrp="1"/>
          </p:cNvSpPr>
          <p:nvPr>
            <p:ph type="title"/>
          </p:nvPr>
        </p:nvSpPr>
        <p:spPr>
          <a:xfrm>
            <a:off x="458100" y="3369113"/>
            <a:ext cx="3030600" cy="78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300"/>
              <a:buNone/>
            </a:pPr>
            <a:r>
              <a:rPr lang="en" sz="2800">
                <a:solidFill>
                  <a:schemeClr val="accent3"/>
                </a:solidFill>
              </a:rPr>
              <a:t>Dr. Shahnewaz Siddique</a:t>
            </a:r>
            <a:endParaRPr sz="2800">
              <a:solidFill>
                <a:schemeClr val="accent3"/>
              </a:solidFill>
            </a:endParaRPr>
          </a:p>
        </p:txBody>
      </p:sp>
      <p:sp>
        <p:nvSpPr>
          <p:cNvPr id="677" name="Google Shape;677;p15"/>
          <p:cNvSpPr txBox="1">
            <a:spLocks noGrp="1"/>
          </p:cNvSpPr>
          <p:nvPr>
            <p:ph type="title" idx="4294967295"/>
          </p:nvPr>
        </p:nvSpPr>
        <p:spPr>
          <a:xfrm>
            <a:off x="3441230" y="3402893"/>
            <a:ext cx="2071200" cy="41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300"/>
              <a:buNone/>
            </a:pPr>
            <a:r>
              <a:rPr lang="en" sz="2200"/>
              <a:t>Md. Rifat Ahmed</a:t>
            </a:r>
            <a:endParaRPr sz="2200"/>
          </a:p>
        </p:txBody>
      </p:sp>
      <p:sp>
        <p:nvSpPr>
          <p:cNvPr id="678" name="Google Shape;678;p15"/>
          <p:cNvSpPr txBox="1">
            <a:spLocks noGrp="1"/>
          </p:cNvSpPr>
          <p:nvPr>
            <p:ph type="title" idx="4294967295"/>
          </p:nvPr>
        </p:nvSpPr>
        <p:spPr>
          <a:xfrm>
            <a:off x="4079113" y="983475"/>
            <a:ext cx="4381200" cy="570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5000"/>
              <a:t>Our Team</a:t>
            </a:r>
            <a:endParaRPr sz="5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Residual Block</a:t>
            </a:r>
            <a:endParaRPr sz="3600"/>
          </a:p>
        </p:txBody>
      </p:sp>
      <p:sp>
        <p:nvSpPr>
          <p:cNvPr id="1897" name="Google Shape;1897;p11"/>
          <p:cNvSpPr txBox="1">
            <a:spLocks noGrp="1"/>
          </p:cNvSpPr>
          <p:nvPr>
            <p:ph type="subTitle" idx="4"/>
          </p:nvPr>
        </p:nvSpPr>
        <p:spPr>
          <a:xfrm>
            <a:off x="1371688" y="3602675"/>
            <a:ext cx="3255900" cy="65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Residual Block: A building Block</a:t>
            </a:r>
            <a:endParaRPr/>
          </a:p>
        </p:txBody>
      </p:sp>
      <p:pic>
        <p:nvPicPr>
          <p:cNvPr id="1898" name="Google Shape;1898;p11"/>
          <p:cNvPicPr preferRelativeResize="0"/>
          <p:nvPr/>
        </p:nvPicPr>
        <p:blipFill rotWithShape="1">
          <a:blip r:embed="rId3">
            <a:alphaModFix/>
          </a:blip>
          <a:srcRect/>
          <a:stretch/>
        </p:blipFill>
        <p:spPr>
          <a:xfrm>
            <a:off x="935650" y="1352063"/>
            <a:ext cx="4127975" cy="2326817"/>
          </a:xfrm>
          <a:prstGeom prst="rect">
            <a:avLst/>
          </a:prstGeom>
          <a:noFill/>
          <a:ln>
            <a:noFill/>
          </a:ln>
        </p:spPr>
      </p:pic>
      <p:sp>
        <p:nvSpPr>
          <p:cNvPr id="1899" name="Google Shape;1899;p11"/>
          <p:cNvSpPr txBox="1">
            <a:spLocks noGrp="1"/>
          </p:cNvSpPr>
          <p:nvPr>
            <p:ph type="subTitle" idx="2"/>
          </p:nvPr>
        </p:nvSpPr>
        <p:spPr>
          <a:xfrm>
            <a:off x="5154450" y="1974125"/>
            <a:ext cx="3559200" cy="1316700"/>
          </a:xfrm>
          <a:prstGeom prst="rect">
            <a:avLst/>
          </a:prstGeom>
          <a:noFill/>
          <a:ln>
            <a:noFill/>
          </a:ln>
        </p:spPr>
        <p:txBody>
          <a:bodyPr spcFirstLastPara="1" wrap="square" lIns="91425" tIns="91425" rIns="91425" bIns="91425" anchor="ctr" anchorCtr="0">
            <a:noAutofit/>
          </a:bodyPr>
          <a:lstStyle/>
          <a:p>
            <a:pPr marL="365760" lvl="0" indent="-226058" algn="l" rtl="0">
              <a:lnSpc>
                <a:spcPct val="100000"/>
              </a:lnSpc>
              <a:spcBef>
                <a:spcPts val="0"/>
              </a:spcBef>
              <a:spcAft>
                <a:spcPts val="0"/>
              </a:spcAft>
              <a:buSzPts val="1400"/>
              <a:buChar char="●"/>
            </a:pPr>
            <a:r>
              <a:rPr lang="en"/>
              <a:t>Residual Blocks are stacked together to form the ResNet architecture</a:t>
            </a:r>
            <a:endParaRPr/>
          </a:p>
          <a:p>
            <a:pPr marL="0" lvl="0" indent="0" algn="l" rtl="0">
              <a:lnSpc>
                <a:spcPct val="100000"/>
              </a:lnSpc>
              <a:spcBef>
                <a:spcPts val="0"/>
              </a:spcBef>
              <a:spcAft>
                <a:spcPts val="0"/>
              </a:spcAft>
              <a:buSzPts val="1400"/>
              <a:buNone/>
            </a:pPr>
            <a:endParaRPr sz="800"/>
          </a:p>
          <a:p>
            <a:pPr marL="365760" lvl="0" indent="-226058" algn="l" rtl="0">
              <a:lnSpc>
                <a:spcPct val="100000"/>
              </a:lnSpc>
              <a:spcBef>
                <a:spcPts val="0"/>
              </a:spcBef>
              <a:spcAft>
                <a:spcPts val="0"/>
              </a:spcAft>
              <a:buSzPts val="1400"/>
              <a:buChar char="●"/>
            </a:pPr>
            <a:r>
              <a:rPr lang="en"/>
              <a:t>Residual Blocks are Shortcut Connection blocks that deals with the “Vanishing Gradient” issue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g29a2c016020_0_2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Segmentation Model 1</a:t>
            </a:r>
            <a:endParaRPr sz="3600"/>
          </a:p>
        </p:txBody>
      </p:sp>
      <p:grpSp>
        <p:nvGrpSpPr>
          <p:cNvPr id="1911" name="Google Shape;1911;g29a2c016020_0_21"/>
          <p:cNvGrpSpPr/>
          <p:nvPr/>
        </p:nvGrpSpPr>
        <p:grpSpPr>
          <a:xfrm>
            <a:off x="3221300" y="1597292"/>
            <a:ext cx="2701451" cy="2701107"/>
            <a:chOff x="4262278" y="2139465"/>
            <a:chExt cx="580233" cy="580159"/>
          </a:xfrm>
        </p:grpSpPr>
        <p:sp>
          <p:nvSpPr>
            <p:cNvPr id="1912" name="Google Shape;1912;g29a2c016020_0_21"/>
            <p:cNvSpPr/>
            <p:nvPr/>
          </p:nvSpPr>
          <p:spPr>
            <a:xfrm>
              <a:off x="4262278" y="2435868"/>
              <a:ext cx="283777" cy="283756"/>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29a2c016020_0_21"/>
            <p:cNvSpPr/>
            <p:nvPr/>
          </p:nvSpPr>
          <p:spPr>
            <a:xfrm>
              <a:off x="4558734" y="2435868"/>
              <a:ext cx="283777" cy="283756"/>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29a2c016020_0_21"/>
            <p:cNvSpPr/>
            <p:nvPr/>
          </p:nvSpPr>
          <p:spPr>
            <a:xfrm>
              <a:off x="4558734" y="2139465"/>
              <a:ext cx="283744" cy="283756"/>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29a2c016020_0_21"/>
            <p:cNvSpPr/>
            <p:nvPr/>
          </p:nvSpPr>
          <p:spPr>
            <a:xfrm>
              <a:off x="4262278" y="2139465"/>
              <a:ext cx="283777" cy="283689"/>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6" name="Google Shape;1916;g29a2c016020_0_21"/>
          <p:cNvSpPr/>
          <p:nvPr/>
        </p:nvSpPr>
        <p:spPr>
          <a:xfrm>
            <a:off x="2881704"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29a2c016020_0_21"/>
          <p:cNvSpPr/>
          <p:nvPr/>
        </p:nvSpPr>
        <p:spPr>
          <a:xfrm>
            <a:off x="2881704"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g29a2c016020_0_21"/>
          <p:cNvSpPr/>
          <p:nvPr/>
        </p:nvSpPr>
        <p:spPr>
          <a:xfrm flipH="1">
            <a:off x="5015542"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g29a2c016020_0_21"/>
          <p:cNvSpPr/>
          <p:nvPr/>
        </p:nvSpPr>
        <p:spPr>
          <a:xfrm flipH="1">
            <a:off x="5015542"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29a2c016020_0_21"/>
          <p:cNvSpPr txBox="1"/>
          <p:nvPr/>
        </p:nvSpPr>
        <p:spPr>
          <a:xfrm>
            <a:off x="958925" y="1550175"/>
            <a:ext cx="17841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ARCHITECTURE</a:t>
            </a:r>
            <a:endParaRPr sz="2300" b="0" i="0" u="none" strike="noStrike" cap="none">
              <a:solidFill>
                <a:schemeClr val="accent3"/>
              </a:solidFill>
              <a:latin typeface="Londrina Solid"/>
              <a:ea typeface="Londrina Solid"/>
              <a:cs typeface="Londrina Solid"/>
              <a:sym typeface="Londrina Solid"/>
            </a:endParaRPr>
          </a:p>
        </p:txBody>
      </p:sp>
      <p:sp>
        <p:nvSpPr>
          <p:cNvPr id="1921" name="Google Shape;1921;g29a2c016020_0_21"/>
          <p:cNvSpPr txBox="1"/>
          <p:nvPr/>
        </p:nvSpPr>
        <p:spPr>
          <a:xfrm>
            <a:off x="834825" y="1856875"/>
            <a:ext cx="20145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SegFormer</a:t>
            </a:r>
            <a:endParaRPr sz="1500" b="1" i="0" u="none" strike="noStrike" cap="none">
              <a:solidFill>
                <a:schemeClr val="dk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(wrapped in LoRA)</a:t>
            </a:r>
            <a:endParaRPr sz="1400" b="0" i="0" u="none" strike="noStrike" cap="none">
              <a:solidFill>
                <a:schemeClr val="dk2"/>
              </a:solidFill>
              <a:latin typeface="Roboto"/>
              <a:ea typeface="Roboto"/>
              <a:cs typeface="Roboto"/>
              <a:sym typeface="Roboto"/>
            </a:endParaRPr>
          </a:p>
        </p:txBody>
      </p:sp>
      <p:sp>
        <p:nvSpPr>
          <p:cNvPr id="1922" name="Google Shape;1922;g29a2c016020_0_21"/>
          <p:cNvSpPr txBox="1"/>
          <p:nvPr/>
        </p:nvSpPr>
        <p:spPr>
          <a:xfrm>
            <a:off x="1019900" y="3378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OPTIMIZER</a:t>
            </a:r>
            <a:endParaRPr sz="2300" b="0" i="0" u="none" strike="noStrike" cap="none">
              <a:solidFill>
                <a:schemeClr val="accent3"/>
              </a:solidFill>
              <a:latin typeface="Londrina Solid"/>
              <a:ea typeface="Londrina Solid"/>
              <a:cs typeface="Londrina Solid"/>
              <a:sym typeface="Londrina Solid"/>
            </a:endParaRPr>
          </a:p>
        </p:txBody>
      </p:sp>
      <p:sp>
        <p:nvSpPr>
          <p:cNvPr id="1923" name="Google Shape;1923;g29a2c016020_0_21"/>
          <p:cNvSpPr txBox="1"/>
          <p:nvPr/>
        </p:nvSpPr>
        <p:spPr>
          <a:xfrm>
            <a:off x="1019900" y="3761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Adam Optimizer</a:t>
            </a:r>
            <a:endParaRPr sz="1400" b="0" i="0" u="none" strike="noStrike" cap="none">
              <a:solidFill>
                <a:schemeClr val="dk2"/>
              </a:solidFill>
              <a:latin typeface="Roboto"/>
              <a:ea typeface="Roboto"/>
              <a:cs typeface="Roboto"/>
              <a:sym typeface="Roboto"/>
            </a:endParaRPr>
          </a:p>
        </p:txBody>
      </p:sp>
      <p:sp>
        <p:nvSpPr>
          <p:cNvPr id="1924" name="Google Shape;1924;g29a2c016020_0_21"/>
          <p:cNvSpPr txBox="1"/>
          <p:nvPr/>
        </p:nvSpPr>
        <p:spPr>
          <a:xfrm flipH="1">
            <a:off x="6248375" y="1550175"/>
            <a:ext cx="20145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LOSS FUNCTIONS</a:t>
            </a:r>
            <a:endParaRPr sz="2300" b="0" i="0" u="none" strike="noStrike" cap="none">
              <a:solidFill>
                <a:schemeClr val="accent3"/>
              </a:solidFill>
              <a:latin typeface="Londrina Solid"/>
              <a:ea typeface="Londrina Solid"/>
              <a:cs typeface="Londrina Solid"/>
              <a:sym typeface="Londrina Solid"/>
            </a:endParaRPr>
          </a:p>
        </p:txBody>
      </p:sp>
      <p:sp>
        <p:nvSpPr>
          <p:cNvPr id="1925" name="Google Shape;1925;g29a2c016020_0_21"/>
          <p:cNvSpPr txBox="1"/>
          <p:nvPr/>
        </p:nvSpPr>
        <p:spPr>
          <a:xfrm flipH="1">
            <a:off x="6400900" y="1933050"/>
            <a:ext cx="17232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Cross Entropy Loss</a:t>
            </a:r>
            <a:endParaRPr sz="1400" b="0" i="0" u="none" strike="noStrike" cap="none">
              <a:solidFill>
                <a:schemeClr val="dk2"/>
              </a:solidFill>
              <a:latin typeface="Roboto"/>
              <a:ea typeface="Roboto"/>
              <a:cs typeface="Roboto"/>
              <a:sym typeface="Roboto"/>
            </a:endParaRPr>
          </a:p>
        </p:txBody>
      </p:sp>
      <p:sp>
        <p:nvSpPr>
          <p:cNvPr id="1926" name="Google Shape;1926;g29a2c016020_0_21"/>
          <p:cNvSpPr txBox="1"/>
          <p:nvPr/>
        </p:nvSpPr>
        <p:spPr>
          <a:xfrm flipH="1">
            <a:off x="6338500" y="3223875"/>
            <a:ext cx="18618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LEARNING RATE</a:t>
            </a:r>
            <a:endParaRPr sz="2300" b="0" i="0" u="none" strike="noStrike" cap="none">
              <a:solidFill>
                <a:schemeClr val="accent3"/>
              </a:solidFill>
              <a:latin typeface="Londrina Solid"/>
              <a:ea typeface="Londrina Solid"/>
              <a:cs typeface="Londrina Solid"/>
              <a:sym typeface="Londrina Solid"/>
            </a:endParaRPr>
          </a:p>
        </p:txBody>
      </p:sp>
      <p:sp>
        <p:nvSpPr>
          <p:cNvPr id="1927" name="Google Shape;1927;g29a2c016020_0_21"/>
          <p:cNvSpPr txBox="1"/>
          <p:nvPr/>
        </p:nvSpPr>
        <p:spPr>
          <a:xfrm flipH="1">
            <a:off x="6400900" y="3684850"/>
            <a:ext cx="1723200" cy="58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15 Epochs at a Rate of 0.001</a:t>
            </a:r>
            <a:endParaRPr sz="1400" b="0" i="0" u="none" strike="noStrike" cap="none">
              <a:solidFill>
                <a:schemeClr val="dk2"/>
              </a:solidFill>
              <a:latin typeface="Roboto"/>
              <a:ea typeface="Roboto"/>
              <a:cs typeface="Roboto"/>
              <a:sym typeface="Roboto"/>
            </a:endParaRPr>
          </a:p>
        </p:txBody>
      </p:sp>
      <p:sp>
        <p:nvSpPr>
          <p:cNvPr id="1928" name="Google Shape;1928;g29a2c016020_0_21"/>
          <p:cNvSpPr txBox="1"/>
          <p:nvPr/>
        </p:nvSpPr>
        <p:spPr>
          <a:xfrm>
            <a:off x="322130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1</a:t>
            </a:r>
            <a:endParaRPr sz="4000" b="0" i="0" u="none" strike="noStrike" cap="none">
              <a:solidFill>
                <a:schemeClr val="dk2"/>
              </a:solidFill>
              <a:latin typeface="Londrina Solid"/>
              <a:ea typeface="Londrina Solid"/>
              <a:cs typeface="Londrina Solid"/>
              <a:sym typeface="Londrina Solid"/>
            </a:endParaRPr>
          </a:p>
        </p:txBody>
      </p:sp>
      <p:sp>
        <p:nvSpPr>
          <p:cNvPr id="1929" name="Google Shape;1929;g29a2c016020_0_21"/>
          <p:cNvSpPr txBox="1"/>
          <p:nvPr/>
        </p:nvSpPr>
        <p:spPr>
          <a:xfrm>
            <a:off x="546765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2</a:t>
            </a:r>
            <a:endParaRPr sz="4000" b="0" i="0" u="none" strike="noStrike" cap="none">
              <a:solidFill>
                <a:schemeClr val="dk2"/>
              </a:solidFill>
              <a:latin typeface="Londrina Solid"/>
              <a:ea typeface="Londrina Solid"/>
              <a:cs typeface="Londrina Solid"/>
              <a:sym typeface="Londrina Solid"/>
            </a:endParaRPr>
          </a:p>
        </p:txBody>
      </p:sp>
      <p:sp>
        <p:nvSpPr>
          <p:cNvPr id="1930" name="Google Shape;1930;g29a2c016020_0_21"/>
          <p:cNvSpPr txBox="1"/>
          <p:nvPr/>
        </p:nvSpPr>
        <p:spPr>
          <a:xfrm>
            <a:off x="322130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3</a:t>
            </a:r>
            <a:endParaRPr sz="4000" b="0" i="0" u="none" strike="noStrike" cap="none">
              <a:solidFill>
                <a:schemeClr val="dk2"/>
              </a:solidFill>
              <a:latin typeface="Londrina Solid"/>
              <a:ea typeface="Londrina Solid"/>
              <a:cs typeface="Londrina Solid"/>
              <a:sym typeface="Londrina Solid"/>
            </a:endParaRPr>
          </a:p>
        </p:txBody>
      </p:sp>
      <p:sp>
        <p:nvSpPr>
          <p:cNvPr id="1931" name="Google Shape;1931;g29a2c016020_0_21"/>
          <p:cNvSpPr txBox="1"/>
          <p:nvPr/>
        </p:nvSpPr>
        <p:spPr>
          <a:xfrm>
            <a:off x="546765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4</a:t>
            </a:r>
            <a:endParaRPr sz="40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7"/>
          <p:cNvSpPr txBox="1">
            <a:spLocks noGrp="1"/>
          </p:cNvSpPr>
          <p:nvPr>
            <p:ph type="title"/>
          </p:nvPr>
        </p:nvSpPr>
        <p:spPr>
          <a:xfrm>
            <a:off x="720000" y="3826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SegFormer Architecture</a:t>
            </a:r>
            <a:endParaRPr sz="3600"/>
          </a:p>
        </p:txBody>
      </p:sp>
      <p:sp>
        <p:nvSpPr>
          <p:cNvPr id="1937" name="Google Shape;1937;p27"/>
          <p:cNvSpPr txBox="1"/>
          <p:nvPr/>
        </p:nvSpPr>
        <p:spPr>
          <a:xfrm>
            <a:off x="5785650" y="1156950"/>
            <a:ext cx="2714700" cy="5889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accent3"/>
              </a:buClr>
              <a:buSzPts val="1800"/>
              <a:buFont typeface="Londrina Solid"/>
              <a:buChar char="❏"/>
            </a:pPr>
            <a:r>
              <a:rPr lang="en" sz="1800" b="0" i="0" u="none" strike="noStrike" cap="none">
                <a:solidFill>
                  <a:schemeClr val="accent3"/>
                </a:solidFill>
                <a:latin typeface="Londrina Solid"/>
                <a:ea typeface="Londrina Solid"/>
                <a:cs typeface="Londrina Solid"/>
                <a:sym typeface="Londrina Solid"/>
              </a:rPr>
              <a:t>Inspired from Transformer Model</a:t>
            </a:r>
            <a:endParaRPr sz="1800" b="0" i="0" u="none" strike="noStrike" cap="none">
              <a:solidFill>
                <a:schemeClr val="accent3"/>
              </a:solidFill>
              <a:latin typeface="Londrina Solid"/>
              <a:ea typeface="Londrina Solid"/>
              <a:cs typeface="Londrina Solid"/>
              <a:sym typeface="Londrina Solid"/>
            </a:endParaRPr>
          </a:p>
        </p:txBody>
      </p:sp>
      <p:sp>
        <p:nvSpPr>
          <p:cNvPr id="1938" name="Google Shape;1938;p27"/>
          <p:cNvSpPr txBox="1"/>
          <p:nvPr/>
        </p:nvSpPr>
        <p:spPr>
          <a:xfrm>
            <a:off x="5785650" y="1756750"/>
            <a:ext cx="3165600" cy="11748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3C78D8"/>
              </a:buClr>
              <a:buSzPts val="1800"/>
              <a:buFont typeface="Londrina Solid"/>
              <a:buChar char="❏"/>
            </a:pPr>
            <a:r>
              <a:rPr lang="en" sz="1800" b="0" i="0" u="none" strike="noStrike" cap="none">
                <a:solidFill>
                  <a:srgbClr val="3C78D8"/>
                </a:solidFill>
                <a:latin typeface="Londrina Solid"/>
                <a:ea typeface="Londrina Solid"/>
                <a:cs typeface="Londrina Solid"/>
                <a:sym typeface="Londrina Solid"/>
              </a:rPr>
              <a:t>Consists of Hierarchical Transformer Encoder, and a lightweight all-MLP Decoder</a:t>
            </a:r>
            <a:endParaRPr sz="1800" b="0" i="0" u="none" strike="noStrike" cap="none">
              <a:solidFill>
                <a:srgbClr val="3C78D8"/>
              </a:solidFill>
              <a:latin typeface="Londrina Solid"/>
              <a:ea typeface="Londrina Solid"/>
              <a:cs typeface="Londrina Solid"/>
              <a:sym typeface="Londrina Solid"/>
            </a:endParaRPr>
          </a:p>
        </p:txBody>
      </p:sp>
      <p:sp>
        <p:nvSpPr>
          <p:cNvPr id="1939" name="Google Shape;1939;p27"/>
          <p:cNvSpPr txBox="1"/>
          <p:nvPr/>
        </p:nvSpPr>
        <p:spPr>
          <a:xfrm>
            <a:off x="5785650" y="2942325"/>
            <a:ext cx="3085800" cy="9126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chemeClr val="accent3"/>
              </a:buClr>
              <a:buSzPts val="1800"/>
              <a:buFont typeface="Londrina Solid"/>
              <a:buChar char="❏"/>
            </a:pPr>
            <a:r>
              <a:rPr lang="en" sz="1800" b="0" i="0" u="none" strike="noStrike" cap="none">
                <a:solidFill>
                  <a:schemeClr val="accent3"/>
                </a:solidFill>
                <a:latin typeface="Londrina Solid"/>
                <a:ea typeface="Londrina Solid"/>
                <a:cs typeface="Londrina Solid"/>
                <a:sym typeface="Londrina Solid"/>
              </a:rPr>
              <a:t>Doesn’t depend on positional encodings like Vision Transformers</a:t>
            </a:r>
            <a:endParaRPr sz="1800" b="0" i="0" u="none" strike="noStrike" cap="none">
              <a:solidFill>
                <a:schemeClr val="accent3"/>
              </a:solidFill>
              <a:latin typeface="Londrina Solid"/>
              <a:ea typeface="Londrina Solid"/>
              <a:cs typeface="Londrina Solid"/>
              <a:sym typeface="Londrina Solid"/>
            </a:endParaRPr>
          </a:p>
        </p:txBody>
      </p:sp>
      <p:sp>
        <p:nvSpPr>
          <p:cNvPr id="1940" name="Google Shape;1940;p27"/>
          <p:cNvSpPr txBox="1"/>
          <p:nvPr/>
        </p:nvSpPr>
        <p:spPr>
          <a:xfrm>
            <a:off x="5785650" y="4037650"/>
            <a:ext cx="3165600" cy="638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3C78D8"/>
              </a:buClr>
              <a:buSzPts val="1800"/>
              <a:buFont typeface="Londrina Solid"/>
              <a:buChar char="❏"/>
            </a:pPr>
            <a:r>
              <a:rPr lang="en" sz="1800" b="0" i="0" u="none" strike="noStrike" cap="none">
                <a:solidFill>
                  <a:srgbClr val="3C78D8"/>
                </a:solidFill>
                <a:latin typeface="Londrina Solid"/>
                <a:ea typeface="Londrina Solid"/>
                <a:cs typeface="Londrina Solid"/>
                <a:sym typeface="Londrina Solid"/>
              </a:rPr>
              <a:t>3.7M Parameters in the Smallest model</a:t>
            </a:r>
            <a:endParaRPr sz="1800" b="0" i="0" u="none" strike="noStrike" cap="none">
              <a:solidFill>
                <a:srgbClr val="3C78D8"/>
              </a:solidFill>
              <a:latin typeface="Londrina Solid"/>
              <a:ea typeface="Londrina Solid"/>
              <a:cs typeface="Londrina Solid"/>
              <a:sym typeface="Londrina Solid"/>
            </a:endParaRPr>
          </a:p>
        </p:txBody>
      </p:sp>
      <p:pic>
        <p:nvPicPr>
          <p:cNvPr id="1941" name="Google Shape;1941;p27"/>
          <p:cNvPicPr preferRelativeResize="0"/>
          <p:nvPr/>
        </p:nvPicPr>
        <p:blipFill>
          <a:blip r:embed="rId3"/>
          <a:srcRect/>
          <a:stretch/>
        </p:blipFill>
        <p:spPr>
          <a:xfrm>
            <a:off x="472291" y="1014050"/>
            <a:ext cx="5404520" cy="385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g26235d3e3b4_1_1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Segmentation Model 2</a:t>
            </a:r>
            <a:endParaRPr sz="3600"/>
          </a:p>
        </p:txBody>
      </p:sp>
      <p:grpSp>
        <p:nvGrpSpPr>
          <p:cNvPr id="1953" name="Google Shape;1953;g26235d3e3b4_1_17"/>
          <p:cNvGrpSpPr/>
          <p:nvPr/>
        </p:nvGrpSpPr>
        <p:grpSpPr>
          <a:xfrm>
            <a:off x="3221284" y="1597282"/>
            <a:ext cx="2701451" cy="2701107"/>
            <a:chOff x="4262278" y="2139465"/>
            <a:chExt cx="580233" cy="580159"/>
          </a:xfrm>
        </p:grpSpPr>
        <p:sp>
          <p:nvSpPr>
            <p:cNvPr id="1954" name="Google Shape;1954;g26235d3e3b4_1_17"/>
            <p:cNvSpPr/>
            <p:nvPr/>
          </p:nvSpPr>
          <p:spPr>
            <a:xfrm>
              <a:off x="4262278" y="2435868"/>
              <a:ext cx="283777" cy="283756"/>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g26235d3e3b4_1_17"/>
            <p:cNvSpPr/>
            <p:nvPr/>
          </p:nvSpPr>
          <p:spPr>
            <a:xfrm>
              <a:off x="4558734" y="2435868"/>
              <a:ext cx="283777" cy="283756"/>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g26235d3e3b4_1_17"/>
            <p:cNvSpPr/>
            <p:nvPr/>
          </p:nvSpPr>
          <p:spPr>
            <a:xfrm>
              <a:off x="4558734" y="2139465"/>
              <a:ext cx="283744" cy="283756"/>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g26235d3e3b4_1_17"/>
            <p:cNvSpPr/>
            <p:nvPr/>
          </p:nvSpPr>
          <p:spPr>
            <a:xfrm>
              <a:off x="4262278" y="2139465"/>
              <a:ext cx="283777" cy="283689"/>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58" name="Google Shape;1958;g26235d3e3b4_1_17"/>
          <p:cNvSpPr/>
          <p:nvPr/>
        </p:nvSpPr>
        <p:spPr>
          <a:xfrm>
            <a:off x="2881704"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g26235d3e3b4_1_17"/>
          <p:cNvSpPr/>
          <p:nvPr/>
        </p:nvSpPr>
        <p:spPr>
          <a:xfrm>
            <a:off x="2881704"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g26235d3e3b4_1_17"/>
          <p:cNvSpPr/>
          <p:nvPr/>
        </p:nvSpPr>
        <p:spPr>
          <a:xfrm flipH="1">
            <a:off x="5015542" y="1558800"/>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g26235d3e3b4_1_17"/>
          <p:cNvSpPr/>
          <p:nvPr/>
        </p:nvSpPr>
        <p:spPr>
          <a:xfrm flipH="1">
            <a:off x="5015542" y="3300465"/>
            <a:ext cx="1246754" cy="105395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g26235d3e3b4_1_17"/>
          <p:cNvSpPr txBox="1"/>
          <p:nvPr/>
        </p:nvSpPr>
        <p:spPr>
          <a:xfrm>
            <a:off x="958925" y="1550175"/>
            <a:ext cx="17841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ARCHITECTURE</a:t>
            </a:r>
            <a:endParaRPr sz="2300" b="0" i="0" u="none" strike="noStrike" cap="none">
              <a:solidFill>
                <a:schemeClr val="accent3"/>
              </a:solidFill>
              <a:latin typeface="Londrina Solid"/>
              <a:ea typeface="Londrina Solid"/>
              <a:cs typeface="Londrina Solid"/>
              <a:sym typeface="Londrina Solid"/>
            </a:endParaRPr>
          </a:p>
        </p:txBody>
      </p:sp>
      <p:sp>
        <p:nvSpPr>
          <p:cNvPr id="1963" name="Google Shape;1963;g26235d3e3b4_1_17"/>
          <p:cNvSpPr txBox="1"/>
          <p:nvPr/>
        </p:nvSpPr>
        <p:spPr>
          <a:xfrm>
            <a:off x="834825" y="1856875"/>
            <a:ext cx="20145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a:solidFill>
                  <a:schemeClr val="dk2"/>
                </a:solidFill>
                <a:latin typeface="Roboto"/>
                <a:ea typeface="Roboto"/>
                <a:cs typeface="Roboto"/>
                <a:sym typeface="Roboto"/>
              </a:rPr>
              <a:t>YOLOv8</a:t>
            </a:r>
            <a:endParaRPr sz="1400" b="0" i="0" u="none" strike="noStrike" cap="none">
              <a:solidFill>
                <a:schemeClr val="dk2"/>
              </a:solidFill>
              <a:latin typeface="Roboto"/>
              <a:ea typeface="Roboto"/>
              <a:cs typeface="Roboto"/>
              <a:sym typeface="Roboto"/>
            </a:endParaRPr>
          </a:p>
        </p:txBody>
      </p:sp>
      <p:sp>
        <p:nvSpPr>
          <p:cNvPr id="1964" name="Google Shape;1964;g26235d3e3b4_1_17"/>
          <p:cNvSpPr txBox="1"/>
          <p:nvPr/>
        </p:nvSpPr>
        <p:spPr>
          <a:xfrm>
            <a:off x="1019900" y="3378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OPTIMIZER</a:t>
            </a:r>
            <a:endParaRPr sz="2300" b="0" i="0" u="none" strike="noStrike" cap="none">
              <a:solidFill>
                <a:schemeClr val="accent3"/>
              </a:solidFill>
              <a:latin typeface="Londrina Solid"/>
              <a:ea typeface="Londrina Solid"/>
              <a:cs typeface="Londrina Solid"/>
              <a:sym typeface="Londrina Solid"/>
            </a:endParaRPr>
          </a:p>
        </p:txBody>
      </p:sp>
      <p:sp>
        <p:nvSpPr>
          <p:cNvPr id="1965" name="Google Shape;1965;g26235d3e3b4_1_17"/>
          <p:cNvSpPr txBox="1"/>
          <p:nvPr/>
        </p:nvSpPr>
        <p:spPr>
          <a:xfrm>
            <a:off x="1019900" y="3761400"/>
            <a:ext cx="172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Adam Optimizer</a:t>
            </a:r>
            <a:endParaRPr sz="1400" b="0" i="0" u="none" strike="noStrike" cap="none">
              <a:solidFill>
                <a:schemeClr val="dk2"/>
              </a:solidFill>
              <a:latin typeface="Roboto"/>
              <a:ea typeface="Roboto"/>
              <a:cs typeface="Roboto"/>
              <a:sym typeface="Roboto"/>
            </a:endParaRPr>
          </a:p>
        </p:txBody>
      </p:sp>
      <p:sp>
        <p:nvSpPr>
          <p:cNvPr id="1966" name="Google Shape;1966;g26235d3e3b4_1_17"/>
          <p:cNvSpPr txBox="1"/>
          <p:nvPr/>
        </p:nvSpPr>
        <p:spPr>
          <a:xfrm flipH="1">
            <a:off x="6248375" y="1550175"/>
            <a:ext cx="20145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LOSS FUNCTIONS</a:t>
            </a:r>
            <a:endParaRPr sz="2300" b="0" i="0" u="none" strike="noStrike" cap="none">
              <a:solidFill>
                <a:schemeClr val="accent3"/>
              </a:solidFill>
              <a:latin typeface="Londrina Solid"/>
              <a:ea typeface="Londrina Solid"/>
              <a:cs typeface="Londrina Solid"/>
              <a:sym typeface="Londrina Solid"/>
            </a:endParaRPr>
          </a:p>
        </p:txBody>
      </p:sp>
      <p:sp>
        <p:nvSpPr>
          <p:cNvPr id="1967" name="Google Shape;1967;g26235d3e3b4_1_17"/>
          <p:cNvSpPr txBox="1"/>
          <p:nvPr/>
        </p:nvSpPr>
        <p:spPr>
          <a:xfrm flipH="1">
            <a:off x="6400900" y="1933050"/>
            <a:ext cx="1723200" cy="50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r>
              <a:rPr lang="en" sz="1500" b="1">
                <a:solidFill>
                  <a:schemeClr val="dk2"/>
                </a:solidFill>
                <a:latin typeface="Roboto"/>
                <a:ea typeface="Roboto"/>
                <a:cs typeface="Roboto"/>
                <a:sym typeface="Roboto"/>
              </a:rPr>
              <a:t>BBox Loss &amp;</a:t>
            </a:r>
            <a:endParaRPr sz="1500" b="1">
              <a:solidFill>
                <a:schemeClr val="dk2"/>
              </a:solidFill>
              <a:latin typeface="Roboto"/>
              <a:ea typeface="Roboto"/>
              <a:cs typeface="Roboto"/>
              <a:sym typeface="Roboto"/>
            </a:endParaRPr>
          </a:p>
          <a:p>
            <a:pPr marL="0" lvl="0" indent="0" algn="ctr" rtl="0">
              <a:spcBef>
                <a:spcPts val="0"/>
              </a:spcBef>
              <a:spcAft>
                <a:spcPts val="0"/>
              </a:spcAft>
              <a:buClr>
                <a:srgbClr val="000000"/>
              </a:buClr>
              <a:buSzPts val="1400"/>
              <a:buFont typeface="Arial"/>
              <a:buNone/>
            </a:pPr>
            <a:r>
              <a:rPr lang="en" sz="1500" b="1">
                <a:solidFill>
                  <a:schemeClr val="dk2"/>
                </a:solidFill>
                <a:latin typeface="Roboto"/>
                <a:ea typeface="Roboto"/>
                <a:cs typeface="Roboto"/>
                <a:sym typeface="Roboto"/>
              </a:rPr>
              <a:t>Cls Loss</a:t>
            </a:r>
            <a:endParaRPr sz="1500" b="1">
              <a:solidFill>
                <a:schemeClr val="dk2"/>
              </a:solidFill>
              <a:latin typeface="Roboto"/>
              <a:ea typeface="Roboto"/>
              <a:cs typeface="Roboto"/>
              <a:sym typeface="Roboto"/>
            </a:endParaRPr>
          </a:p>
        </p:txBody>
      </p:sp>
      <p:sp>
        <p:nvSpPr>
          <p:cNvPr id="1968" name="Google Shape;1968;g26235d3e3b4_1_17"/>
          <p:cNvSpPr txBox="1"/>
          <p:nvPr/>
        </p:nvSpPr>
        <p:spPr>
          <a:xfrm flipH="1">
            <a:off x="6338500" y="3223875"/>
            <a:ext cx="1861800" cy="50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accent3"/>
                </a:solidFill>
                <a:latin typeface="Londrina Solid"/>
                <a:ea typeface="Londrina Solid"/>
                <a:cs typeface="Londrina Solid"/>
                <a:sym typeface="Londrina Solid"/>
              </a:rPr>
              <a:t>LEARNING RATE</a:t>
            </a:r>
            <a:endParaRPr sz="2300" b="0" i="0" u="none" strike="noStrike" cap="none">
              <a:solidFill>
                <a:schemeClr val="accent3"/>
              </a:solidFill>
              <a:latin typeface="Londrina Solid"/>
              <a:ea typeface="Londrina Solid"/>
              <a:cs typeface="Londrina Solid"/>
              <a:sym typeface="Londrina Solid"/>
            </a:endParaRPr>
          </a:p>
        </p:txBody>
      </p:sp>
      <p:sp>
        <p:nvSpPr>
          <p:cNvPr id="1969" name="Google Shape;1969;g26235d3e3b4_1_17"/>
          <p:cNvSpPr txBox="1"/>
          <p:nvPr/>
        </p:nvSpPr>
        <p:spPr>
          <a:xfrm flipH="1">
            <a:off x="6400900" y="3684850"/>
            <a:ext cx="1723200" cy="58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500" b="1" i="0" u="none" strike="noStrike" cap="none">
                <a:solidFill>
                  <a:schemeClr val="dk2"/>
                </a:solidFill>
                <a:latin typeface="Roboto"/>
                <a:ea typeface="Roboto"/>
                <a:cs typeface="Roboto"/>
                <a:sym typeface="Roboto"/>
              </a:rPr>
              <a:t>15 Epochs at a Rate of 0.001</a:t>
            </a:r>
            <a:endParaRPr sz="1400" b="0" i="0" u="none" strike="noStrike" cap="none">
              <a:solidFill>
                <a:schemeClr val="dk2"/>
              </a:solidFill>
              <a:latin typeface="Roboto"/>
              <a:ea typeface="Roboto"/>
              <a:cs typeface="Roboto"/>
              <a:sym typeface="Roboto"/>
            </a:endParaRPr>
          </a:p>
        </p:txBody>
      </p:sp>
      <p:sp>
        <p:nvSpPr>
          <p:cNvPr id="1970" name="Google Shape;1970;g26235d3e3b4_1_17"/>
          <p:cNvSpPr txBox="1"/>
          <p:nvPr/>
        </p:nvSpPr>
        <p:spPr>
          <a:xfrm>
            <a:off x="322130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1</a:t>
            </a:r>
            <a:endParaRPr sz="4000" b="0" i="0" u="none" strike="noStrike" cap="none">
              <a:solidFill>
                <a:schemeClr val="dk2"/>
              </a:solidFill>
              <a:latin typeface="Londrina Solid"/>
              <a:ea typeface="Londrina Solid"/>
              <a:cs typeface="Londrina Solid"/>
              <a:sym typeface="Londrina Solid"/>
            </a:endParaRPr>
          </a:p>
        </p:txBody>
      </p:sp>
      <p:sp>
        <p:nvSpPr>
          <p:cNvPr id="1971" name="Google Shape;1971;g26235d3e3b4_1_17"/>
          <p:cNvSpPr txBox="1"/>
          <p:nvPr/>
        </p:nvSpPr>
        <p:spPr>
          <a:xfrm>
            <a:off x="5467650" y="1793721"/>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2</a:t>
            </a:r>
            <a:endParaRPr sz="4000" b="0" i="0" u="none" strike="noStrike" cap="none">
              <a:solidFill>
                <a:schemeClr val="dk2"/>
              </a:solidFill>
              <a:latin typeface="Londrina Solid"/>
              <a:ea typeface="Londrina Solid"/>
              <a:cs typeface="Londrina Solid"/>
              <a:sym typeface="Londrina Solid"/>
            </a:endParaRPr>
          </a:p>
        </p:txBody>
      </p:sp>
      <p:sp>
        <p:nvSpPr>
          <p:cNvPr id="1972" name="Google Shape;1972;g26235d3e3b4_1_17"/>
          <p:cNvSpPr txBox="1"/>
          <p:nvPr/>
        </p:nvSpPr>
        <p:spPr>
          <a:xfrm>
            <a:off x="322130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3</a:t>
            </a:r>
            <a:endParaRPr sz="4000" b="0" i="0" u="none" strike="noStrike" cap="none">
              <a:solidFill>
                <a:schemeClr val="dk2"/>
              </a:solidFill>
              <a:latin typeface="Londrina Solid"/>
              <a:ea typeface="Londrina Solid"/>
              <a:cs typeface="Londrina Solid"/>
              <a:sym typeface="Londrina Solid"/>
            </a:endParaRPr>
          </a:p>
        </p:txBody>
      </p:sp>
      <p:sp>
        <p:nvSpPr>
          <p:cNvPr id="1973" name="Google Shape;1973;g26235d3e3b4_1_17"/>
          <p:cNvSpPr txBox="1"/>
          <p:nvPr/>
        </p:nvSpPr>
        <p:spPr>
          <a:xfrm>
            <a:off x="5467650" y="3535409"/>
            <a:ext cx="485100" cy="584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dk2"/>
                </a:solidFill>
                <a:latin typeface="Londrina Solid"/>
                <a:ea typeface="Londrina Solid"/>
                <a:cs typeface="Londrina Solid"/>
                <a:sym typeface="Londrina Solid"/>
              </a:rPr>
              <a:t>4</a:t>
            </a:r>
            <a:endParaRPr sz="40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g29a46acf2c5_0_14"/>
          <p:cNvSpPr txBox="1">
            <a:spLocks noGrp="1"/>
          </p:cNvSpPr>
          <p:nvPr>
            <p:ph type="title" idx="4294967295"/>
          </p:nvPr>
        </p:nvSpPr>
        <p:spPr>
          <a:xfrm>
            <a:off x="720000" y="585322"/>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Implementation</a:t>
            </a:r>
            <a:endParaRPr/>
          </a:p>
        </p:txBody>
      </p:sp>
      <p:sp>
        <p:nvSpPr>
          <p:cNvPr id="1979" name="Google Shape;1979;g29a46acf2c5_0_14"/>
          <p:cNvSpPr txBox="1"/>
          <p:nvPr/>
        </p:nvSpPr>
        <p:spPr>
          <a:xfrm>
            <a:off x="906600" y="1172427"/>
            <a:ext cx="7330800" cy="27612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1200"/>
              </a:spcBef>
              <a:spcAft>
                <a:spcPts val="0"/>
              </a:spcAft>
              <a:buClr>
                <a:srgbClr val="000000"/>
              </a:buClr>
              <a:buSzPts val="1600"/>
              <a:buFont typeface="Roboto"/>
              <a:buChar char="●"/>
            </a:pPr>
            <a:r>
              <a:rPr lang="en" sz="1600" b="0" i="0" u="none" strike="noStrike" cap="none" dirty="0">
                <a:solidFill>
                  <a:srgbClr val="000000"/>
                </a:solidFill>
                <a:latin typeface="Roboto"/>
                <a:ea typeface="Roboto"/>
                <a:cs typeface="Roboto"/>
                <a:sym typeface="Roboto"/>
              </a:rPr>
              <a:t>YOLO works best with Rectangle shaped objects but the dataset has Polygon labels making it more complex</a:t>
            </a:r>
            <a:endParaRPr sz="1600" b="0" i="0" u="none" strike="noStrike" cap="none" dirty="0">
              <a:solidFill>
                <a:srgbClr val="000000"/>
              </a:solidFill>
              <a:latin typeface="Roboto"/>
              <a:ea typeface="Roboto"/>
              <a:cs typeface="Roboto"/>
              <a:sym typeface="Roboto"/>
            </a:endParaRPr>
          </a:p>
          <a:p>
            <a:pPr marL="457200" marR="0" lvl="0" indent="-330200" algn="l" rtl="0">
              <a:lnSpc>
                <a:spcPct val="115000"/>
              </a:lnSpc>
              <a:spcBef>
                <a:spcPts val="0"/>
              </a:spcBef>
              <a:spcAft>
                <a:spcPts val="0"/>
              </a:spcAft>
              <a:buClr>
                <a:srgbClr val="000000"/>
              </a:buClr>
              <a:buSzPts val="1600"/>
              <a:buFont typeface="Roboto"/>
              <a:buChar char="●"/>
            </a:pPr>
            <a:r>
              <a:rPr lang="en" sz="1600" b="0" i="0" u="none" strike="noStrike" cap="none" dirty="0">
                <a:solidFill>
                  <a:srgbClr val="000000"/>
                </a:solidFill>
                <a:latin typeface="Roboto"/>
                <a:ea typeface="Roboto"/>
                <a:cs typeface="Roboto"/>
                <a:sym typeface="Roboto"/>
              </a:rPr>
              <a:t>So converted the polygons into bounding boxes of Rectangle shape to get better accuracy using the YOLOv8 model</a:t>
            </a:r>
            <a:endParaRPr sz="1600" b="0" i="0" u="none" strike="noStrike" cap="none" dirty="0">
              <a:solidFill>
                <a:srgbClr val="000000"/>
              </a:solidFill>
              <a:latin typeface="Roboto"/>
              <a:ea typeface="Roboto"/>
              <a:cs typeface="Roboto"/>
              <a:sym typeface="Roboto"/>
            </a:endParaRPr>
          </a:p>
          <a:p>
            <a:pPr marL="0" marR="0" lvl="0" indent="0" algn="l" rtl="0">
              <a:lnSpc>
                <a:spcPct val="115000"/>
              </a:lnSpc>
              <a:spcBef>
                <a:spcPts val="1200"/>
              </a:spcBef>
              <a:spcAft>
                <a:spcPts val="0"/>
              </a:spcAft>
              <a:buClr>
                <a:srgbClr val="000000"/>
              </a:buClr>
              <a:buSzPts val="100"/>
              <a:buFont typeface="Arial"/>
              <a:buNone/>
            </a:pPr>
            <a:endParaRPr sz="100" b="0" i="0" u="none" strike="noStrike" cap="none" dirty="0">
              <a:solidFill>
                <a:srgbClr val="000000"/>
              </a:solidFill>
              <a:latin typeface="Roboto"/>
              <a:ea typeface="Roboto"/>
              <a:cs typeface="Roboto"/>
              <a:sym typeface="Roboto"/>
            </a:endParaRPr>
          </a:p>
          <a:p>
            <a:pPr marL="457200" marR="0" lvl="0" indent="-330200" algn="l" rtl="0">
              <a:lnSpc>
                <a:spcPct val="115000"/>
              </a:lnSpc>
              <a:spcBef>
                <a:spcPts val="1200"/>
              </a:spcBef>
              <a:spcAft>
                <a:spcPts val="0"/>
              </a:spcAft>
              <a:buClr>
                <a:srgbClr val="000000"/>
              </a:buClr>
              <a:buSzPts val="1600"/>
              <a:buFont typeface="Roboto"/>
              <a:buChar char="●"/>
            </a:pPr>
            <a:r>
              <a:rPr lang="en" sz="1600" b="0" i="0" u="none" strike="noStrike" cap="none" dirty="0">
                <a:solidFill>
                  <a:srgbClr val="000000"/>
                </a:solidFill>
                <a:latin typeface="Roboto"/>
                <a:ea typeface="Roboto"/>
                <a:cs typeface="Roboto"/>
                <a:sym typeface="Roboto"/>
              </a:rPr>
              <a:t>Wrapped the SegFormer model using LoRA (Low Rank Adaptation) to train the segmentation model faster since the size of the xBD Dataset is huge</a:t>
            </a:r>
            <a:endParaRPr sz="1600" b="0" i="0" u="none" strike="noStrike" cap="none" dirty="0">
              <a:solidFill>
                <a:srgbClr val="000000"/>
              </a:solidFill>
              <a:latin typeface="Roboto"/>
              <a:ea typeface="Roboto"/>
              <a:cs typeface="Roboto"/>
              <a:sym typeface="Roboto"/>
            </a:endParaRPr>
          </a:p>
          <a:p>
            <a:pPr marL="457200" marR="0" lvl="0" indent="-330200" algn="l" rtl="0">
              <a:lnSpc>
                <a:spcPct val="115000"/>
              </a:lnSpc>
              <a:spcBef>
                <a:spcPts val="0"/>
              </a:spcBef>
              <a:spcAft>
                <a:spcPts val="0"/>
              </a:spcAft>
              <a:buSzPts val="1600"/>
              <a:buFont typeface="Roboto"/>
              <a:buChar char="●"/>
            </a:pPr>
            <a:r>
              <a:rPr lang="en" sz="1600" dirty="0">
                <a:latin typeface="Roboto"/>
                <a:ea typeface="Roboto"/>
                <a:cs typeface="Roboto"/>
                <a:sym typeface="Roboto"/>
              </a:rPr>
              <a:t>Merged the YOLO classification model with the SegFormer segmentation model to show Segmented Damage Classified Output</a:t>
            </a:r>
            <a:endParaRPr sz="1600" dirty="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g2607c696dee_0_120"/>
          <p:cNvSpPr txBox="1">
            <a:spLocks noGrp="1"/>
          </p:cNvSpPr>
          <p:nvPr>
            <p:ph type="title"/>
          </p:nvPr>
        </p:nvSpPr>
        <p:spPr>
          <a:xfrm>
            <a:off x="1735650" y="2578138"/>
            <a:ext cx="5538000" cy="1469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6000"/>
              <a:buNone/>
            </a:pPr>
            <a:r>
              <a:rPr lang="en" sz="9400"/>
              <a:t>RESULTS</a:t>
            </a:r>
            <a:endParaRPr sz="9400">
              <a:solidFill>
                <a:schemeClr val="accent3"/>
              </a:solidFill>
            </a:endParaRPr>
          </a:p>
        </p:txBody>
      </p:sp>
      <p:grpSp>
        <p:nvGrpSpPr>
          <p:cNvPr id="1991" name="Google Shape;1991;g2607c696dee_0_120"/>
          <p:cNvGrpSpPr/>
          <p:nvPr/>
        </p:nvGrpSpPr>
        <p:grpSpPr>
          <a:xfrm>
            <a:off x="7185613" y="535030"/>
            <a:ext cx="1042893" cy="1137965"/>
            <a:chOff x="4067905" y="882076"/>
            <a:chExt cx="1487086" cy="1607749"/>
          </a:xfrm>
        </p:grpSpPr>
        <p:grpSp>
          <p:nvGrpSpPr>
            <p:cNvPr id="1992" name="Google Shape;1992;g2607c696dee_0_120"/>
            <p:cNvGrpSpPr/>
            <p:nvPr/>
          </p:nvGrpSpPr>
          <p:grpSpPr>
            <a:xfrm>
              <a:off x="4067905" y="882076"/>
              <a:ext cx="1487086" cy="1607749"/>
              <a:chOff x="2720400" y="1200188"/>
              <a:chExt cx="1058650" cy="1144550"/>
            </a:xfrm>
          </p:grpSpPr>
          <p:sp>
            <p:nvSpPr>
              <p:cNvPr id="1993" name="Google Shape;1993;g2607c696dee_0_120"/>
              <p:cNvSpPr/>
              <p:nvPr/>
            </p:nvSpPr>
            <p:spPr>
              <a:xfrm>
                <a:off x="2720400" y="1217313"/>
                <a:ext cx="1058650" cy="609775"/>
              </a:xfrm>
              <a:custGeom>
                <a:avLst/>
                <a:gdLst/>
                <a:ahLst/>
                <a:cxnLst/>
                <a:rect l="l" t="t" r="r" b="b"/>
                <a:pathLst>
                  <a:path w="42346" h="24391" extrusionOk="0">
                    <a:moveTo>
                      <a:pt x="16325" y="0"/>
                    </a:moveTo>
                    <a:cubicBezTo>
                      <a:pt x="15855" y="0"/>
                      <a:pt x="15378" y="39"/>
                      <a:pt x="14898" y="120"/>
                    </a:cubicBezTo>
                    <a:cubicBezTo>
                      <a:pt x="9666" y="1002"/>
                      <a:pt x="9877" y="6003"/>
                      <a:pt x="11769" y="9762"/>
                    </a:cubicBezTo>
                    <a:cubicBezTo>
                      <a:pt x="10950" y="9571"/>
                      <a:pt x="8604" y="9090"/>
                      <a:pt x="6712" y="9090"/>
                    </a:cubicBezTo>
                    <a:cubicBezTo>
                      <a:pt x="5505" y="9090"/>
                      <a:pt x="4483" y="9285"/>
                      <a:pt x="4160" y="9877"/>
                    </a:cubicBezTo>
                    <a:cubicBezTo>
                      <a:pt x="3149" y="11715"/>
                      <a:pt x="6376" y="14333"/>
                      <a:pt x="7135" y="15171"/>
                    </a:cubicBezTo>
                    <a:cubicBezTo>
                      <a:pt x="6635" y="15017"/>
                      <a:pt x="6124" y="14946"/>
                      <a:pt x="5620" y="14946"/>
                    </a:cubicBezTo>
                    <a:cubicBezTo>
                      <a:pt x="2694" y="14946"/>
                      <a:pt x="1" y="17351"/>
                      <a:pt x="1067" y="20003"/>
                    </a:cubicBezTo>
                    <a:cubicBezTo>
                      <a:pt x="1904" y="22092"/>
                      <a:pt x="4136" y="22783"/>
                      <a:pt x="6577" y="22783"/>
                    </a:cubicBezTo>
                    <a:cubicBezTo>
                      <a:pt x="6740" y="22783"/>
                      <a:pt x="6905" y="22780"/>
                      <a:pt x="7070" y="22774"/>
                    </a:cubicBezTo>
                    <a:cubicBezTo>
                      <a:pt x="8039" y="22735"/>
                      <a:pt x="9032" y="22597"/>
                      <a:pt x="9970" y="22397"/>
                    </a:cubicBezTo>
                    <a:cubicBezTo>
                      <a:pt x="11471" y="22085"/>
                      <a:pt x="12834" y="21623"/>
                      <a:pt x="13768" y="21189"/>
                    </a:cubicBezTo>
                    <a:lnTo>
                      <a:pt x="13768" y="21189"/>
                    </a:lnTo>
                    <a:cubicBezTo>
                      <a:pt x="13164" y="23171"/>
                      <a:pt x="13933" y="23886"/>
                      <a:pt x="15214" y="23974"/>
                    </a:cubicBezTo>
                    <a:cubicBezTo>
                      <a:pt x="15301" y="23980"/>
                      <a:pt x="15390" y="23983"/>
                      <a:pt x="15481" y="23983"/>
                    </a:cubicBezTo>
                    <a:cubicBezTo>
                      <a:pt x="17513" y="23983"/>
                      <a:pt x="20572" y="22648"/>
                      <a:pt x="21663" y="22174"/>
                    </a:cubicBezTo>
                    <a:lnTo>
                      <a:pt x="21663" y="22174"/>
                    </a:lnTo>
                    <a:cubicBezTo>
                      <a:pt x="21197" y="24114"/>
                      <a:pt x="25114" y="24286"/>
                      <a:pt x="26322" y="24366"/>
                    </a:cubicBezTo>
                    <a:cubicBezTo>
                      <a:pt x="26426" y="24375"/>
                      <a:pt x="26525" y="24378"/>
                      <a:pt x="26626" y="24386"/>
                    </a:cubicBezTo>
                    <a:cubicBezTo>
                      <a:pt x="26720" y="24389"/>
                      <a:pt x="26814" y="24391"/>
                      <a:pt x="26908" y="24391"/>
                    </a:cubicBezTo>
                    <a:cubicBezTo>
                      <a:pt x="28464" y="24391"/>
                      <a:pt x="29976" y="23965"/>
                      <a:pt x="31181" y="22994"/>
                    </a:cubicBezTo>
                    <a:cubicBezTo>
                      <a:pt x="31443" y="22781"/>
                      <a:pt x="31686" y="22546"/>
                      <a:pt x="31908" y="22292"/>
                    </a:cubicBezTo>
                    <a:cubicBezTo>
                      <a:pt x="32175" y="22319"/>
                      <a:pt x="32454" y="22332"/>
                      <a:pt x="32742" y="22332"/>
                    </a:cubicBezTo>
                    <a:cubicBezTo>
                      <a:pt x="34903" y="22332"/>
                      <a:pt x="37531" y="21579"/>
                      <a:pt x="38968" y="20085"/>
                    </a:cubicBezTo>
                    <a:cubicBezTo>
                      <a:pt x="40512" y="18481"/>
                      <a:pt x="39466" y="17617"/>
                      <a:pt x="37743" y="17617"/>
                    </a:cubicBezTo>
                    <a:cubicBezTo>
                      <a:pt x="37603" y="17617"/>
                      <a:pt x="37458" y="17622"/>
                      <a:pt x="37310" y="17634"/>
                    </a:cubicBezTo>
                    <a:cubicBezTo>
                      <a:pt x="39860" y="15607"/>
                      <a:pt x="42346" y="11793"/>
                      <a:pt x="39018" y="9104"/>
                    </a:cubicBezTo>
                    <a:cubicBezTo>
                      <a:pt x="38192" y="8434"/>
                      <a:pt x="37362" y="8160"/>
                      <a:pt x="36548" y="8160"/>
                    </a:cubicBezTo>
                    <a:cubicBezTo>
                      <a:pt x="34440" y="8160"/>
                      <a:pt x="32437" y="10002"/>
                      <a:pt x="30868" y="11593"/>
                    </a:cubicBezTo>
                    <a:cubicBezTo>
                      <a:pt x="32611" y="6675"/>
                      <a:pt x="31281" y="5171"/>
                      <a:pt x="29394" y="5171"/>
                    </a:cubicBezTo>
                    <a:cubicBezTo>
                      <a:pt x="27798" y="5171"/>
                      <a:pt x="25805" y="6246"/>
                      <a:pt x="24932" y="7242"/>
                    </a:cubicBezTo>
                    <a:cubicBezTo>
                      <a:pt x="24171" y="3111"/>
                      <a:pt x="20517" y="0"/>
                      <a:pt x="163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g2607c696dee_0_120"/>
              <p:cNvSpPr/>
              <p:nvPr/>
            </p:nvSpPr>
            <p:spPr>
              <a:xfrm>
                <a:off x="3070200" y="1549088"/>
                <a:ext cx="340525" cy="157775"/>
              </a:xfrm>
              <a:custGeom>
                <a:avLst/>
                <a:gdLst/>
                <a:ahLst/>
                <a:cxnLst/>
                <a:rect l="l" t="t" r="r" b="b"/>
                <a:pathLst>
                  <a:path w="13621" h="6311" extrusionOk="0">
                    <a:moveTo>
                      <a:pt x="5614" y="2956"/>
                    </a:moveTo>
                    <a:cubicBezTo>
                      <a:pt x="7057" y="3091"/>
                      <a:pt x="8811" y="5073"/>
                      <a:pt x="9247" y="6310"/>
                    </a:cubicBezTo>
                    <a:cubicBezTo>
                      <a:pt x="9972" y="4672"/>
                      <a:pt x="11434" y="2286"/>
                      <a:pt x="13442" y="2501"/>
                    </a:cubicBezTo>
                    <a:cubicBezTo>
                      <a:pt x="13503" y="2508"/>
                      <a:pt x="13562" y="2520"/>
                      <a:pt x="13620" y="2528"/>
                    </a:cubicBezTo>
                    <a:cubicBezTo>
                      <a:pt x="13352" y="1051"/>
                      <a:pt x="12604" y="1"/>
                      <a:pt x="10732" y="238"/>
                    </a:cubicBezTo>
                    <a:cubicBezTo>
                      <a:pt x="8702" y="496"/>
                      <a:pt x="8066" y="2935"/>
                      <a:pt x="8066" y="2935"/>
                    </a:cubicBezTo>
                    <a:cubicBezTo>
                      <a:pt x="6598" y="1924"/>
                      <a:pt x="4618" y="1145"/>
                      <a:pt x="2819" y="1670"/>
                    </a:cubicBezTo>
                    <a:cubicBezTo>
                      <a:pt x="874" y="2239"/>
                      <a:pt x="109" y="3866"/>
                      <a:pt x="1" y="5707"/>
                    </a:cubicBezTo>
                    <a:lnTo>
                      <a:pt x="7" y="5707"/>
                    </a:lnTo>
                    <a:cubicBezTo>
                      <a:pt x="1255" y="3809"/>
                      <a:pt x="2705" y="2683"/>
                      <a:pt x="5614" y="2956"/>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g2607c696dee_0_120"/>
              <p:cNvSpPr/>
              <p:nvPr/>
            </p:nvSpPr>
            <p:spPr>
              <a:xfrm>
                <a:off x="2735050" y="1618413"/>
                <a:ext cx="218875" cy="139950"/>
              </a:xfrm>
              <a:custGeom>
                <a:avLst/>
                <a:gdLst/>
                <a:ahLst/>
                <a:cxnLst/>
                <a:rect l="l" t="t" r="r" b="b"/>
                <a:pathLst>
                  <a:path w="8755" h="5598" extrusionOk="0">
                    <a:moveTo>
                      <a:pt x="6362" y="576"/>
                    </a:moveTo>
                    <a:cubicBezTo>
                      <a:pt x="5231" y="1"/>
                      <a:pt x="2850" y="61"/>
                      <a:pt x="1009" y="724"/>
                    </a:cubicBezTo>
                    <a:cubicBezTo>
                      <a:pt x="285" y="1621"/>
                      <a:pt x="0" y="2765"/>
                      <a:pt x="481" y="3959"/>
                    </a:cubicBezTo>
                    <a:cubicBezTo>
                      <a:pt x="712" y="4541"/>
                      <a:pt x="1083" y="5056"/>
                      <a:pt x="1562" y="5460"/>
                    </a:cubicBezTo>
                    <a:cubicBezTo>
                      <a:pt x="2548" y="5598"/>
                      <a:pt x="3597" y="5497"/>
                      <a:pt x="4478" y="5179"/>
                    </a:cubicBezTo>
                    <a:cubicBezTo>
                      <a:pt x="5934" y="4658"/>
                      <a:pt x="8754" y="1793"/>
                      <a:pt x="6362" y="576"/>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g2607c696dee_0_120"/>
              <p:cNvSpPr/>
              <p:nvPr/>
            </p:nvSpPr>
            <p:spPr>
              <a:xfrm>
                <a:off x="3500375" y="1387763"/>
                <a:ext cx="240225" cy="246850"/>
              </a:xfrm>
              <a:custGeom>
                <a:avLst/>
                <a:gdLst/>
                <a:ahLst/>
                <a:cxnLst/>
                <a:rect l="l" t="t" r="r" b="b"/>
                <a:pathLst>
                  <a:path w="9609" h="9874" extrusionOk="0">
                    <a:moveTo>
                      <a:pt x="910" y="5362"/>
                    </a:moveTo>
                    <a:cubicBezTo>
                      <a:pt x="206" y="8246"/>
                      <a:pt x="3094" y="9873"/>
                      <a:pt x="5529" y="8912"/>
                    </a:cubicBezTo>
                    <a:cubicBezTo>
                      <a:pt x="6995" y="8332"/>
                      <a:pt x="8251" y="7307"/>
                      <a:pt x="9340" y="6166"/>
                    </a:cubicBezTo>
                    <a:cubicBezTo>
                      <a:pt x="9608" y="4820"/>
                      <a:pt x="9258" y="3449"/>
                      <a:pt x="7819" y="2285"/>
                    </a:cubicBezTo>
                    <a:cubicBezTo>
                      <a:pt x="5000" y="1"/>
                      <a:pt x="2143" y="2316"/>
                      <a:pt x="0" y="4444"/>
                    </a:cubicBezTo>
                    <a:cubicBezTo>
                      <a:pt x="487" y="4334"/>
                      <a:pt x="1057" y="4759"/>
                      <a:pt x="910" y="5362"/>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g2607c696dee_0_120"/>
              <p:cNvSpPr/>
              <p:nvPr/>
            </p:nvSpPr>
            <p:spPr>
              <a:xfrm>
                <a:off x="2803075" y="1200188"/>
                <a:ext cx="766425" cy="406475"/>
              </a:xfrm>
              <a:custGeom>
                <a:avLst/>
                <a:gdLst/>
                <a:ahLst/>
                <a:cxnLst/>
                <a:rect l="l" t="t" r="r" b="b"/>
                <a:pathLst>
                  <a:path w="30657" h="16259" extrusionOk="0">
                    <a:moveTo>
                      <a:pt x="3316" y="15342"/>
                    </a:moveTo>
                    <a:cubicBezTo>
                      <a:pt x="4672" y="16011"/>
                      <a:pt x="6318" y="16259"/>
                      <a:pt x="7666" y="16137"/>
                    </a:cubicBezTo>
                    <a:cubicBezTo>
                      <a:pt x="10666" y="15867"/>
                      <a:pt x="10626" y="13575"/>
                      <a:pt x="10241" y="11133"/>
                    </a:cubicBezTo>
                    <a:cubicBezTo>
                      <a:pt x="10241" y="11133"/>
                      <a:pt x="17092" y="15044"/>
                      <a:pt x="20484" y="8512"/>
                    </a:cubicBezTo>
                    <a:cubicBezTo>
                      <a:pt x="20484" y="8512"/>
                      <a:pt x="20007" y="11525"/>
                      <a:pt x="21555" y="12768"/>
                    </a:cubicBezTo>
                    <a:cubicBezTo>
                      <a:pt x="23501" y="14328"/>
                      <a:pt x="26363" y="14104"/>
                      <a:pt x="27437" y="12290"/>
                    </a:cubicBezTo>
                    <a:cubicBezTo>
                      <a:pt x="27488" y="12204"/>
                      <a:pt x="27554" y="12128"/>
                      <a:pt x="27633" y="12068"/>
                    </a:cubicBezTo>
                    <a:cubicBezTo>
                      <a:pt x="30656" y="3250"/>
                      <a:pt x="23515" y="5771"/>
                      <a:pt x="21625" y="7927"/>
                    </a:cubicBezTo>
                    <a:cubicBezTo>
                      <a:pt x="20779" y="3332"/>
                      <a:pt x="16354" y="1"/>
                      <a:pt x="11591" y="805"/>
                    </a:cubicBezTo>
                    <a:cubicBezTo>
                      <a:pt x="6359" y="1686"/>
                      <a:pt x="6570" y="6688"/>
                      <a:pt x="8464" y="10447"/>
                    </a:cubicBezTo>
                    <a:cubicBezTo>
                      <a:pt x="7121" y="10134"/>
                      <a:pt x="1684" y="9043"/>
                      <a:pt x="853" y="10562"/>
                    </a:cubicBezTo>
                    <a:cubicBezTo>
                      <a:pt x="1" y="12115"/>
                      <a:pt x="2164" y="14219"/>
                      <a:pt x="3316" y="15342"/>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g2607c696dee_0_120"/>
              <p:cNvSpPr/>
              <p:nvPr/>
            </p:nvSpPr>
            <p:spPr>
              <a:xfrm>
                <a:off x="3202225" y="1792138"/>
                <a:ext cx="297750" cy="417475"/>
              </a:xfrm>
              <a:custGeom>
                <a:avLst/>
                <a:gdLst/>
                <a:ahLst/>
                <a:cxnLst/>
                <a:rect l="l" t="t" r="r" b="b"/>
                <a:pathLst>
                  <a:path w="11910" h="16699" extrusionOk="0">
                    <a:moveTo>
                      <a:pt x="11909" y="1"/>
                    </a:moveTo>
                    <a:cubicBezTo>
                      <a:pt x="10705" y="972"/>
                      <a:pt x="9191" y="1398"/>
                      <a:pt x="7635" y="1398"/>
                    </a:cubicBezTo>
                    <a:cubicBezTo>
                      <a:pt x="7541" y="1398"/>
                      <a:pt x="7447" y="1396"/>
                      <a:pt x="7353" y="1393"/>
                    </a:cubicBezTo>
                    <a:cubicBezTo>
                      <a:pt x="7238" y="1562"/>
                      <a:pt x="3526" y="6987"/>
                      <a:pt x="1898" y="9784"/>
                    </a:cubicBezTo>
                    <a:cubicBezTo>
                      <a:pt x="2925" y="9135"/>
                      <a:pt x="3990" y="8775"/>
                      <a:pt x="5180" y="8637"/>
                    </a:cubicBezTo>
                    <a:lnTo>
                      <a:pt x="5180" y="8637"/>
                    </a:lnTo>
                    <a:cubicBezTo>
                      <a:pt x="3629" y="11077"/>
                      <a:pt x="1971" y="13747"/>
                      <a:pt x="1" y="16699"/>
                    </a:cubicBezTo>
                    <a:cubicBezTo>
                      <a:pt x="171" y="16521"/>
                      <a:pt x="5610" y="10870"/>
                      <a:pt x="9219" y="6387"/>
                    </a:cubicBezTo>
                    <a:lnTo>
                      <a:pt x="9219" y="6387"/>
                    </a:lnTo>
                    <a:lnTo>
                      <a:pt x="6345" y="6749"/>
                    </a:lnTo>
                    <a:cubicBezTo>
                      <a:pt x="6661" y="6218"/>
                      <a:pt x="9953" y="2644"/>
                      <a:pt x="119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g2607c696dee_0_120"/>
              <p:cNvSpPr/>
              <p:nvPr/>
            </p:nvSpPr>
            <p:spPr>
              <a:xfrm>
                <a:off x="3366700" y="1792163"/>
                <a:ext cx="133225" cy="69625"/>
              </a:xfrm>
              <a:custGeom>
                <a:avLst/>
                <a:gdLst/>
                <a:ahLst/>
                <a:cxnLst/>
                <a:rect l="l" t="t" r="r" b="b"/>
                <a:pathLst>
                  <a:path w="5329" h="2785" extrusionOk="0">
                    <a:moveTo>
                      <a:pt x="5329" y="1"/>
                    </a:moveTo>
                    <a:lnTo>
                      <a:pt x="5329" y="1"/>
                    </a:lnTo>
                    <a:cubicBezTo>
                      <a:pt x="4125" y="972"/>
                      <a:pt x="2613" y="1397"/>
                      <a:pt x="1057" y="1397"/>
                    </a:cubicBezTo>
                    <a:cubicBezTo>
                      <a:pt x="963" y="1397"/>
                      <a:pt x="868" y="1395"/>
                      <a:pt x="774" y="1392"/>
                    </a:cubicBezTo>
                    <a:cubicBezTo>
                      <a:pt x="743" y="1438"/>
                      <a:pt x="446" y="1871"/>
                      <a:pt x="0" y="2531"/>
                    </a:cubicBezTo>
                    <a:cubicBezTo>
                      <a:pt x="603" y="2704"/>
                      <a:pt x="1207" y="2784"/>
                      <a:pt x="1805" y="2784"/>
                    </a:cubicBezTo>
                    <a:cubicBezTo>
                      <a:pt x="2285" y="2784"/>
                      <a:pt x="2761" y="2733"/>
                      <a:pt x="3232" y="2635"/>
                    </a:cubicBezTo>
                    <a:cubicBezTo>
                      <a:pt x="3973" y="1747"/>
                      <a:pt x="4717" y="828"/>
                      <a:pt x="5329" y="1"/>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g2607c696dee_0_120"/>
              <p:cNvSpPr/>
              <p:nvPr/>
            </p:nvSpPr>
            <p:spPr>
              <a:xfrm>
                <a:off x="3202225" y="2008063"/>
                <a:ext cx="156750" cy="201550"/>
              </a:xfrm>
              <a:custGeom>
                <a:avLst/>
                <a:gdLst/>
                <a:ahLst/>
                <a:cxnLst/>
                <a:rect l="l" t="t" r="r" b="b"/>
                <a:pathLst>
                  <a:path w="6270" h="8062" extrusionOk="0">
                    <a:moveTo>
                      <a:pt x="6270" y="0"/>
                    </a:moveTo>
                    <a:cubicBezTo>
                      <a:pt x="5850" y="49"/>
                      <a:pt x="5434" y="129"/>
                      <a:pt x="5027" y="241"/>
                    </a:cubicBezTo>
                    <a:cubicBezTo>
                      <a:pt x="3520" y="2615"/>
                      <a:pt x="1907" y="5206"/>
                      <a:pt x="1" y="8062"/>
                    </a:cubicBezTo>
                    <a:cubicBezTo>
                      <a:pt x="89" y="7969"/>
                      <a:pt x="1627" y="6370"/>
                      <a:pt x="3591" y="4224"/>
                    </a:cubicBezTo>
                    <a:cubicBezTo>
                      <a:pt x="4537" y="2743"/>
                      <a:pt x="5420" y="1335"/>
                      <a:pt x="6270"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g2607c696dee_0_120"/>
              <p:cNvSpPr/>
              <p:nvPr/>
            </p:nvSpPr>
            <p:spPr>
              <a:xfrm>
                <a:off x="3249650" y="1825713"/>
                <a:ext cx="167175" cy="211025"/>
              </a:xfrm>
              <a:custGeom>
                <a:avLst/>
                <a:gdLst/>
                <a:ahLst/>
                <a:cxnLst/>
                <a:rect l="l" t="t" r="r" b="b"/>
                <a:pathLst>
                  <a:path w="6687" h="8441" extrusionOk="0">
                    <a:moveTo>
                      <a:pt x="6671" y="49"/>
                    </a:moveTo>
                    <a:lnTo>
                      <a:pt x="6686" y="1"/>
                    </a:lnTo>
                    <a:cubicBezTo>
                      <a:pt x="6278" y="48"/>
                      <a:pt x="5866" y="64"/>
                      <a:pt x="5456" y="50"/>
                    </a:cubicBezTo>
                    <a:cubicBezTo>
                      <a:pt x="5341" y="219"/>
                      <a:pt x="1627" y="5644"/>
                      <a:pt x="1" y="8441"/>
                    </a:cubicBezTo>
                    <a:cubicBezTo>
                      <a:pt x="482" y="8134"/>
                      <a:pt x="998" y="7883"/>
                      <a:pt x="1537" y="7692"/>
                    </a:cubicBezTo>
                    <a:cubicBezTo>
                      <a:pt x="3312" y="4778"/>
                      <a:pt x="6440" y="205"/>
                      <a:pt x="6546" y="50"/>
                    </a:cubicBezTo>
                    <a:cubicBezTo>
                      <a:pt x="6588" y="52"/>
                      <a:pt x="6630" y="48"/>
                      <a:pt x="6671" y="49"/>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g2607c696dee_0_120"/>
              <p:cNvSpPr/>
              <p:nvPr/>
            </p:nvSpPr>
            <p:spPr>
              <a:xfrm>
                <a:off x="2901150" y="1771638"/>
                <a:ext cx="360825" cy="573100"/>
              </a:xfrm>
              <a:custGeom>
                <a:avLst/>
                <a:gdLst/>
                <a:ahLst/>
                <a:cxnLst/>
                <a:rect l="l" t="t" r="r" b="b"/>
                <a:pathLst>
                  <a:path w="14433" h="22924" extrusionOk="0">
                    <a:moveTo>
                      <a:pt x="14433" y="1"/>
                    </a:moveTo>
                    <a:lnTo>
                      <a:pt x="14433" y="1"/>
                    </a:lnTo>
                    <a:cubicBezTo>
                      <a:pt x="13342" y="475"/>
                      <a:pt x="10283" y="1810"/>
                      <a:pt x="8251" y="1810"/>
                    </a:cubicBezTo>
                    <a:cubicBezTo>
                      <a:pt x="8160" y="1810"/>
                      <a:pt x="8071" y="1807"/>
                      <a:pt x="7984" y="1801"/>
                    </a:cubicBezTo>
                    <a:cubicBezTo>
                      <a:pt x="6703" y="3329"/>
                      <a:pt x="4726" y="8462"/>
                      <a:pt x="3809" y="10315"/>
                    </a:cubicBezTo>
                    <a:cubicBezTo>
                      <a:pt x="4975" y="9600"/>
                      <a:pt x="6699" y="8916"/>
                      <a:pt x="8358" y="8900"/>
                    </a:cubicBezTo>
                    <a:lnTo>
                      <a:pt x="8358" y="8900"/>
                    </a:lnTo>
                    <a:cubicBezTo>
                      <a:pt x="5072" y="14875"/>
                      <a:pt x="266" y="22499"/>
                      <a:pt x="0" y="22924"/>
                    </a:cubicBezTo>
                    <a:cubicBezTo>
                      <a:pt x="355" y="22520"/>
                      <a:pt x="6011" y="15991"/>
                      <a:pt x="8281" y="13301"/>
                    </a:cubicBezTo>
                    <a:cubicBezTo>
                      <a:pt x="10293" y="10916"/>
                      <a:pt x="12124" y="8387"/>
                      <a:pt x="14067" y="5956"/>
                    </a:cubicBezTo>
                    <a:cubicBezTo>
                      <a:pt x="13844" y="5913"/>
                      <a:pt x="13585" y="5894"/>
                      <a:pt x="13304" y="5894"/>
                    </a:cubicBezTo>
                    <a:cubicBezTo>
                      <a:pt x="11696" y="5894"/>
                      <a:pt x="9396" y="6503"/>
                      <a:pt x="9396" y="6503"/>
                    </a:cubicBezTo>
                    <a:cubicBezTo>
                      <a:pt x="9396" y="6503"/>
                      <a:pt x="12282" y="2216"/>
                      <a:pt x="144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g2607c696dee_0_120"/>
              <p:cNvSpPr/>
              <p:nvPr/>
            </p:nvSpPr>
            <p:spPr>
              <a:xfrm>
                <a:off x="3074125" y="1771638"/>
                <a:ext cx="187850" cy="95600"/>
              </a:xfrm>
              <a:custGeom>
                <a:avLst/>
                <a:gdLst/>
                <a:ahLst/>
                <a:cxnLst/>
                <a:rect l="l" t="t" r="r" b="b"/>
                <a:pathLst>
                  <a:path w="7514" h="3824" extrusionOk="0">
                    <a:moveTo>
                      <a:pt x="7514" y="1"/>
                    </a:moveTo>
                    <a:lnTo>
                      <a:pt x="7514" y="1"/>
                    </a:lnTo>
                    <a:cubicBezTo>
                      <a:pt x="6423" y="475"/>
                      <a:pt x="3364" y="1810"/>
                      <a:pt x="1332" y="1810"/>
                    </a:cubicBezTo>
                    <a:cubicBezTo>
                      <a:pt x="1241" y="1810"/>
                      <a:pt x="1152" y="1807"/>
                      <a:pt x="1065" y="1801"/>
                    </a:cubicBezTo>
                    <a:cubicBezTo>
                      <a:pt x="745" y="2183"/>
                      <a:pt x="381" y="2791"/>
                      <a:pt x="0" y="3517"/>
                    </a:cubicBezTo>
                    <a:cubicBezTo>
                      <a:pt x="500" y="3738"/>
                      <a:pt x="1042" y="3824"/>
                      <a:pt x="1579" y="3824"/>
                    </a:cubicBezTo>
                    <a:cubicBezTo>
                      <a:pt x="3101" y="3824"/>
                      <a:pt x="4594" y="3142"/>
                      <a:pt x="5045" y="2941"/>
                    </a:cubicBezTo>
                    <a:cubicBezTo>
                      <a:pt x="5849" y="1890"/>
                      <a:pt x="6731" y="808"/>
                      <a:pt x="7514" y="1"/>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g2607c696dee_0_120"/>
              <p:cNvSpPr/>
              <p:nvPr/>
            </p:nvSpPr>
            <p:spPr>
              <a:xfrm>
                <a:off x="3236975" y="1771638"/>
                <a:ext cx="25000" cy="10675"/>
              </a:xfrm>
              <a:custGeom>
                <a:avLst/>
                <a:gdLst/>
                <a:ahLst/>
                <a:cxnLst/>
                <a:rect l="l" t="t" r="r" b="b"/>
                <a:pathLst>
                  <a:path w="1000" h="427" extrusionOk="0">
                    <a:moveTo>
                      <a:pt x="913" y="91"/>
                    </a:moveTo>
                    <a:cubicBezTo>
                      <a:pt x="942" y="61"/>
                      <a:pt x="971" y="31"/>
                      <a:pt x="1000" y="1"/>
                    </a:cubicBezTo>
                    <a:cubicBezTo>
                      <a:pt x="756" y="107"/>
                      <a:pt x="409" y="257"/>
                      <a:pt x="1" y="426"/>
                    </a:cubicBezTo>
                    <a:cubicBezTo>
                      <a:pt x="318" y="316"/>
                      <a:pt x="625" y="203"/>
                      <a:pt x="913" y="91"/>
                    </a:cubicBezTo>
                    <a:close/>
                  </a:path>
                </a:pathLst>
              </a:custGeom>
              <a:solidFill>
                <a:srgbClr val="8080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g2607c696dee_0_120"/>
              <p:cNvSpPr/>
              <p:nvPr/>
            </p:nvSpPr>
            <p:spPr>
              <a:xfrm>
                <a:off x="2901150" y="1978863"/>
                <a:ext cx="249050" cy="365875"/>
              </a:xfrm>
              <a:custGeom>
                <a:avLst/>
                <a:gdLst/>
                <a:ahLst/>
                <a:cxnLst/>
                <a:rect l="l" t="t" r="r" b="b"/>
                <a:pathLst>
                  <a:path w="9962" h="14635" extrusionOk="0">
                    <a:moveTo>
                      <a:pt x="9961" y="0"/>
                    </a:moveTo>
                    <a:cubicBezTo>
                      <a:pt x="8685" y="13"/>
                      <a:pt x="7375" y="421"/>
                      <a:pt x="6304" y="935"/>
                    </a:cubicBezTo>
                    <a:cubicBezTo>
                      <a:pt x="6971" y="743"/>
                      <a:pt x="7669" y="618"/>
                      <a:pt x="8358" y="611"/>
                    </a:cubicBezTo>
                    <a:cubicBezTo>
                      <a:pt x="5072" y="6586"/>
                      <a:pt x="267" y="14210"/>
                      <a:pt x="0" y="14635"/>
                    </a:cubicBezTo>
                    <a:cubicBezTo>
                      <a:pt x="207" y="14399"/>
                      <a:pt x="2222" y="12075"/>
                      <a:pt x="4312" y="9647"/>
                    </a:cubicBezTo>
                    <a:cubicBezTo>
                      <a:pt x="6013" y="6862"/>
                      <a:pt x="8204" y="3196"/>
                      <a:pt x="9961"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g2607c696dee_0_120"/>
              <p:cNvSpPr/>
              <p:nvPr/>
            </p:nvSpPr>
            <p:spPr>
              <a:xfrm>
                <a:off x="2996375" y="1814913"/>
                <a:ext cx="134825" cy="214650"/>
              </a:xfrm>
              <a:custGeom>
                <a:avLst/>
                <a:gdLst/>
                <a:ahLst/>
                <a:cxnLst/>
                <a:rect l="l" t="t" r="r" b="b"/>
                <a:pathLst>
                  <a:path w="5393" h="8586" extrusionOk="0">
                    <a:moveTo>
                      <a:pt x="5392" y="0"/>
                    </a:moveTo>
                    <a:cubicBezTo>
                      <a:pt x="4958" y="66"/>
                      <a:pt x="4545" y="95"/>
                      <a:pt x="4175" y="70"/>
                    </a:cubicBezTo>
                    <a:cubicBezTo>
                      <a:pt x="2894" y="1598"/>
                      <a:pt x="917" y="6732"/>
                      <a:pt x="0" y="8585"/>
                    </a:cubicBezTo>
                    <a:cubicBezTo>
                      <a:pt x="487" y="8286"/>
                      <a:pt x="1073" y="7996"/>
                      <a:pt x="1709" y="7755"/>
                    </a:cubicBezTo>
                    <a:cubicBezTo>
                      <a:pt x="2569" y="5948"/>
                      <a:pt x="4177" y="1870"/>
                      <a:pt x="5392"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g2607c696dee_0_120"/>
              <p:cNvSpPr/>
              <p:nvPr/>
            </p:nvSpPr>
            <p:spPr>
              <a:xfrm>
                <a:off x="2813750" y="1777238"/>
                <a:ext cx="173125" cy="245875"/>
              </a:xfrm>
              <a:custGeom>
                <a:avLst/>
                <a:gdLst/>
                <a:ahLst/>
                <a:cxnLst/>
                <a:rect l="l" t="t" r="r" b="b"/>
                <a:pathLst>
                  <a:path w="6925" h="9835" extrusionOk="0">
                    <a:moveTo>
                      <a:pt x="6236" y="0"/>
                    </a:moveTo>
                    <a:cubicBezTo>
                      <a:pt x="5298" y="200"/>
                      <a:pt x="4305" y="339"/>
                      <a:pt x="3336" y="377"/>
                    </a:cubicBezTo>
                    <a:cubicBezTo>
                      <a:pt x="2332" y="2186"/>
                      <a:pt x="940" y="5086"/>
                      <a:pt x="896" y="5175"/>
                    </a:cubicBezTo>
                    <a:cubicBezTo>
                      <a:pt x="1012" y="5121"/>
                      <a:pt x="2824" y="4248"/>
                      <a:pt x="3698" y="3850"/>
                    </a:cubicBezTo>
                    <a:lnTo>
                      <a:pt x="3698" y="3850"/>
                    </a:lnTo>
                    <a:cubicBezTo>
                      <a:pt x="2381" y="5798"/>
                      <a:pt x="1330" y="7892"/>
                      <a:pt x="0" y="9835"/>
                    </a:cubicBezTo>
                    <a:cubicBezTo>
                      <a:pt x="1238" y="8580"/>
                      <a:pt x="6228" y="3058"/>
                      <a:pt x="6925" y="1692"/>
                    </a:cubicBezTo>
                    <a:lnTo>
                      <a:pt x="6925" y="1692"/>
                    </a:lnTo>
                    <a:cubicBezTo>
                      <a:pt x="6117" y="1794"/>
                      <a:pt x="4967" y="2081"/>
                      <a:pt x="4967" y="2081"/>
                    </a:cubicBezTo>
                    <a:cubicBezTo>
                      <a:pt x="5244" y="1550"/>
                      <a:pt x="5702" y="815"/>
                      <a:pt x="62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g2607c696dee_0_120"/>
              <p:cNvSpPr/>
              <p:nvPr/>
            </p:nvSpPr>
            <p:spPr>
              <a:xfrm>
                <a:off x="2885750" y="1777238"/>
                <a:ext cx="83925" cy="34150"/>
              </a:xfrm>
              <a:custGeom>
                <a:avLst/>
                <a:gdLst/>
                <a:ahLst/>
                <a:cxnLst/>
                <a:rect l="l" t="t" r="r" b="b"/>
                <a:pathLst>
                  <a:path w="3357" h="1366" extrusionOk="0">
                    <a:moveTo>
                      <a:pt x="3356" y="0"/>
                    </a:moveTo>
                    <a:cubicBezTo>
                      <a:pt x="2417" y="200"/>
                      <a:pt x="1425" y="338"/>
                      <a:pt x="454" y="377"/>
                    </a:cubicBezTo>
                    <a:cubicBezTo>
                      <a:pt x="309" y="638"/>
                      <a:pt x="157" y="924"/>
                      <a:pt x="0" y="1220"/>
                    </a:cubicBezTo>
                    <a:cubicBezTo>
                      <a:pt x="387" y="1319"/>
                      <a:pt x="769" y="1365"/>
                      <a:pt x="1146" y="1365"/>
                    </a:cubicBezTo>
                    <a:cubicBezTo>
                      <a:pt x="1655" y="1365"/>
                      <a:pt x="2153" y="1281"/>
                      <a:pt x="2638" y="1128"/>
                    </a:cubicBezTo>
                    <a:cubicBezTo>
                      <a:pt x="2850" y="781"/>
                      <a:pt x="3094" y="400"/>
                      <a:pt x="3356"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9" name="Google Shape;2009;g2607c696dee_0_120"/>
            <p:cNvSpPr/>
            <p:nvPr/>
          </p:nvSpPr>
          <p:spPr>
            <a:xfrm>
              <a:off x="4230746" y="1705908"/>
              <a:ext cx="125053" cy="171654"/>
            </a:xfrm>
            <a:custGeom>
              <a:avLst/>
              <a:gdLst/>
              <a:ahLst/>
              <a:cxnLst/>
              <a:rect l="l" t="t" r="r" b="b"/>
              <a:pathLst>
                <a:path w="3561" h="4888" extrusionOk="0">
                  <a:moveTo>
                    <a:pt x="3560" y="0"/>
                  </a:moveTo>
                  <a:cubicBezTo>
                    <a:pt x="3187" y="43"/>
                    <a:pt x="2812" y="76"/>
                    <a:pt x="2441" y="91"/>
                  </a:cubicBezTo>
                  <a:cubicBezTo>
                    <a:pt x="1437" y="1900"/>
                    <a:pt x="43" y="4800"/>
                    <a:pt x="1" y="4888"/>
                  </a:cubicBezTo>
                  <a:cubicBezTo>
                    <a:pt x="66" y="4859"/>
                    <a:pt x="669" y="4569"/>
                    <a:pt x="1339" y="4251"/>
                  </a:cubicBezTo>
                  <a:cubicBezTo>
                    <a:pt x="1813" y="3278"/>
                    <a:pt x="2742" y="1401"/>
                    <a:pt x="3468" y="91"/>
                  </a:cubicBezTo>
                  <a:cubicBezTo>
                    <a:pt x="3492" y="90"/>
                    <a:pt x="3517" y="87"/>
                    <a:pt x="3541" y="85"/>
                  </a:cubicBezTo>
                  <a:cubicBezTo>
                    <a:pt x="3547" y="58"/>
                    <a:pt x="3555" y="29"/>
                    <a:pt x="3560"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g2607c696dee_0_120"/>
            <p:cNvSpPr/>
            <p:nvPr/>
          </p:nvSpPr>
          <p:spPr>
            <a:xfrm>
              <a:off x="4189867" y="1838765"/>
              <a:ext cx="165930" cy="210178"/>
            </a:xfrm>
            <a:custGeom>
              <a:avLst/>
              <a:gdLst/>
              <a:ahLst/>
              <a:cxnLst/>
              <a:rect l="l" t="t" r="r" b="b"/>
              <a:pathLst>
                <a:path w="4725" h="5985" extrusionOk="0">
                  <a:moveTo>
                    <a:pt x="4724" y="0"/>
                  </a:moveTo>
                  <a:cubicBezTo>
                    <a:pt x="4338" y="176"/>
                    <a:pt x="3769" y="445"/>
                    <a:pt x="3242" y="695"/>
                  </a:cubicBezTo>
                  <a:cubicBezTo>
                    <a:pt x="2131" y="2439"/>
                    <a:pt x="1173" y="4269"/>
                    <a:pt x="0" y="5985"/>
                  </a:cubicBezTo>
                  <a:cubicBezTo>
                    <a:pt x="546" y="5430"/>
                    <a:pt x="1825" y="4044"/>
                    <a:pt x="3144" y="2552"/>
                  </a:cubicBezTo>
                  <a:cubicBezTo>
                    <a:pt x="3651" y="1689"/>
                    <a:pt x="4163" y="833"/>
                    <a:pt x="4724" y="0"/>
                  </a:cubicBezTo>
                  <a:close/>
                </a:path>
              </a:pathLst>
            </a:custGeom>
            <a:solidFill>
              <a:srgbClr val="FFAA21">
                <a:alpha val="4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1" name="Google Shape;2011;g2607c696dee_0_120"/>
          <p:cNvGrpSpPr/>
          <p:nvPr/>
        </p:nvGrpSpPr>
        <p:grpSpPr>
          <a:xfrm rot="-261097">
            <a:off x="903915" y="384323"/>
            <a:ext cx="1529370" cy="1024759"/>
            <a:chOff x="2546620" y="2111019"/>
            <a:chExt cx="2244570" cy="1490808"/>
          </a:xfrm>
        </p:grpSpPr>
        <p:sp>
          <p:nvSpPr>
            <p:cNvPr id="2012" name="Google Shape;2012;g2607c696dee_0_120"/>
            <p:cNvSpPr/>
            <p:nvPr/>
          </p:nvSpPr>
          <p:spPr>
            <a:xfrm>
              <a:off x="2989557" y="3566464"/>
              <a:ext cx="31852" cy="35363"/>
            </a:xfrm>
            <a:custGeom>
              <a:avLst/>
              <a:gdLst/>
              <a:ahLst/>
              <a:cxnLst/>
              <a:rect l="l" t="t" r="r" b="b"/>
              <a:pathLst>
                <a:path w="907" h="1007" extrusionOk="0">
                  <a:moveTo>
                    <a:pt x="555" y="0"/>
                  </a:moveTo>
                  <a:cubicBezTo>
                    <a:pt x="125" y="215"/>
                    <a:pt x="1" y="528"/>
                    <a:pt x="25" y="535"/>
                  </a:cubicBezTo>
                  <a:cubicBezTo>
                    <a:pt x="44" y="543"/>
                    <a:pt x="213" y="753"/>
                    <a:pt x="288" y="1003"/>
                  </a:cubicBezTo>
                  <a:lnTo>
                    <a:pt x="288" y="1006"/>
                  </a:lnTo>
                  <a:cubicBezTo>
                    <a:pt x="319" y="985"/>
                    <a:pt x="343" y="965"/>
                    <a:pt x="365" y="951"/>
                  </a:cubicBezTo>
                  <a:cubicBezTo>
                    <a:pt x="432" y="906"/>
                    <a:pt x="793" y="712"/>
                    <a:pt x="850" y="645"/>
                  </a:cubicBezTo>
                  <a:cubicBezTo>
                    <a:pt x="907" y="578"/>
                    <a:pt x="657" y="6"/>
                    <a:pt x="5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g2607c696dee_0_120"/>
            <p:cNvSpPr/>
            <p:nvPr/>
          </p:nvSpPr>
          <p:spPr>
            <a:xfrm>
              <a:off x="2973297" y="3566323"/>
              <a:ext cx="35750" cy="33151"/>
            </a:xfrm>
            <a:custGeom>
              <a:avLst/>
              <a:gdLst/>
              <a:ahLst/>
              <a:cxnLst/>
              <a:rect l="l" t="t" r="r" b="b"/>
              <a:pathLst>
                <a:path w="1018" h="944" extrusionOk="0">
                  <a:moveTo>
                    <a:pt x="855" y="0"/>
                  </a:moveTo>
                  <a:cubicBezTo>
                    <a:pt x="622" y="0"/>
                    <a:pt x="216" y="22"/>
                    <a:pt x="123" y="165"/>
                  </a:cubicBezTo>
                  <a:cubicBezTo>
                    <a:pt x="0" y="354"/>
                    <a:pt x="34" y="943"/>
                    <a:pt x="35" y="943"/>
                  </a:cubicBezTo>
                  <a:cubicBezTo>
                    <a:pt x="181" y="628"/>
                    <a:pt x="488" y="539"/>
                    <a:pt x="488" y="539"/>
                  </a:cubicBezTo>
                  <a:cubicBezTo>
                    <a:pt x="464" y="532"/>
                    <a:pt x="588" y="219"/>
                    <a:pt x="1018" y="4"/>
                  </a:cubicBezTo>
                  <a:cubicBezTo>
                    <a:pt x="1002" y="3"/>
                    <a:pt x="940" y="0"/>
                    <a:pt x="8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g2607c696dee_0_120"/>
            <p:cNvSpPr/>
            <p:nvPr/>
          </p:nvSpPr>
          <p:spPr>
            <a:xfrm>
              <a:off x="2736816" y="3422973"/>
              <a:ext cx="51974" cy="27567"/>
            </a:xfrm>
            <a:custGeom>
              <a:avLst/>
              <a:gdLst/>
              <a:ahLst/>
              <a:cxnLst/>
              <a:rect l="l" t="t" r="r" b="b"/>
              <a:pathLst>
                <a:path w="1480" h="785" extrusionOk="0">
                  <a:moveTo>
                    <a:pt x="1" y="0"/>
                  </a:moveTo>
                  <a:cubicBezTo>
                    <a:pt x="1" y="164"/>
                    <a:pt x="542" y="760"/>
                    <a:pt x="580" y="781"/>
                  </a:cubicBezTo>
                  <a:cubicBezTo>
                    <a:pt x="585" y="783"/>
                    <a:pt x="608" y="784"/>
                    <a:pt x="643" y="784"/>
                  </a:cubicBezTo>
                  <a:cubicBezTo>
                    <a:pt x="831" y="784"/>
                    <a:pt x="1373" y="749"/>
                    <a:pt x="1479" y="689"/>
                  </a:cubicBezTo>
                  <a:cubicBezTo>
                    <a:pt x="1319" y="598"/>
                    <a:pt x="1176" y="437"/>
                    <a:pt x="1176" y="437"/>
                  </a:cubicBezTo>
                  <a:cubicBezTo>
                    <a:pt x="1171" y="440"/>
                    <a:pt x="1164" y="441"/>
                    <a:pt x="1156" y="441"/>
                  </a:cubicBezTo>
                  <a:cubicBezTo>
                    <a:pt x="1011" y="441"/>
                    <a:pt x="375" y="39"/>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g2607c696dee_0_120"/>
            <p:cNvSpPr/>
            <p:nvPr/>
          </p:nvSpPr>
          <p:spPr>
            <a:xfrm>
              <a:off x="2736816" y="3387856"/>
              <a:ext cx="46215" cy="50604"/>
            </a:xfrm>
            <a:custGeom>
              <a:avLst/>
              <a:gdLst/>
              <a:ahLst/>
              <a:cxnLst/>
              <a:rect l="l" t="t" r="r" b="b"/>
              <a:pathLst>
                <a:path w="1316" h="1441" extrusionOk="0">
                  <a:moveTo>
                    <a:pt x="602" y="0"/>
                  </a:moveTo>
                  <a:cubicBezTo>
                    <a:pt x="593" y="0"/>
                    <a:pt x="586" y="3"/>
                    <a:pt x="580" y="8"/>
                  </a:cubicBezTo>
                  <a:cubicBezTo>
                    <a:pt x="281" y="278"/>
                    <a:pt x="1" y="840"/>
                    <a:pt x="1" y="1000"/>
                  </a:cubicBezTo>
                  <a:cubicBezTo>
                    <a:pt x="375" y="1039"/>
                    <a:pt x="1011" y="1441"/>
                    <a:pt x="1156" y="1441"/>
                  </a:cubicBezTo>
                  <a:cubicBezTo>
                    <a:pt x="1164" y="1441"/>
                    <a:pt x="1171" y="1440"/>
                    <a:pt x="1176" y="1437"/>
                  </a:cubicBezTo>
                  <a:cubicBezTo>
                    <a:pt x="1265" y="1383"/>
                    <a:pt x="1316" y="1121"/>
                    <a:pt x="1300" y="682"/>
                  </a:cubicBezTo>
                  <a:cubicBezTo>
                    <a:pt x="1044" y="372"/>
                    <a:pt x="713" y="0"/>
                    <a:pt x="60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g2607c696dee_0_120"/>
            <p:cNvSpPr/>
            <p:nvPr/>
          </p:nvSpPr>
          <p:spPr>
            <a:xfrm>
              <a:off x="2778079" y="3411771"/>
              <a:ext cx="15873" cy="35398"/>
            </a:xfrm>
            <a:custGeom>
              <a:avLst/>
              <a:gdLst/>
              <a:ahLst/>
              <a:cxnLst/>
              <a:rect l="l" t="t" r="r" b="b"/>
              <a:pathLst>
                <a:path w="452" h="1008" extrusionOk="0">
                  <a:moveTo>
                    <a:pt x="125" y="1"/>
                  </a:moveTo>
                  <a:lnTo>
                    <a:pt x="125" y="1"/>
                  </a:lnTo>
                  <a:cubicBezTo>
                    <a:pt x="141" y="440"/>
                    <a:pt x="90" y="702"/>
                    <a:pt x="1" y="756"/>
                  </a:cubicBezTo>
                  <a:cubicBezTo>
                    <a:pt x="1" y="756"/>
                    <a:pt x="144" y="917"/>
                    <a:pt x="304" y="1008"/>
                  </a:cubicBezTo>
                  <a:cubicBezTo>
                    <a:pt x="434" y="936"/>
                    <a:pt x="451" y="411"/>
                    <a:pt x="451" y="411"/>
                  </a:cubicBezTo>
                  <a:cubicBezTo>
                    <a:pt x="451" y="411"/>
                    <a:pt x="304" y="222"/>
                    <a:pt x="12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g2607c696dee_0_120"/>
            <p:cNvSpPr/>
            <p:nvPr/>
          </p:nvSpPr>
          <p:spPr>
            <a:xfrm>
              <a:off x="3019687" y="3506237"/>
              <a:ext cx="43124" cy="22791"/>
            </a:xfrm>
            <a:custGeom>
              <a:avLst/>
              <a:gdLst/>
              <a:ahLst/>
              <a:cxnLst/>
              <a:rect l="l" t="t" r="r" b="b"/>
              <a:pathLst>
                <a:path w="1228" h="649" extrusionOk="0">
                  <a:moveTo>
                    <a:pt x="0" y="1"/>
                  </a:moveTo>
                  <a:cubicBezTo>
                    <a:pt x="0" y="139"/>
                    <a:pt x="448" y="631"/>
                    <a:pt x="479" y="645"/>
                  </a:cubicBezTo>
                  <a:cubicBezTo>
                    <a:pt x="484" y="647"/>
                    <a:pt x="509" y="649"/>
                    <a:pt x="545" y="649"/>
                  </a:cubicBezTo>
                  <a:cubicBezTo>
                    <a:pt x="713" y="649"/>
                    <a:pt x="1140" y="621"/>
                    <a:pt x="1227" y="571"/>
                  </a:cubicBezTo>
                  <a:cubicBezTo>
                    <a:pt x="1091" y="493"/>
                    <a:pt x="972" y="363"/>
                    <a:pt x="972" y="363"/>
                  </a:cubicBezTo>
                  <a:cubicBezTo>
                    <a:pt x="968" y="366"/>
                    <a:pt x="962" y="367"/>
                    <a:pt x="955" y="367"/>
                  </a:cubicBezTo>
                  <a:cubicBezTo>
                    <a:pt x="835" y="367"/>
                    <a:pt x="312" y="30"/>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g2607c696dee_0_120"/>
            <p:cNvSpPr/>
            <p:nvPr/>
          </p:nvSpPr>
          <p:spPr>
            <a:xfrm>
              <a:off x="3019687" y="3477195"/>
              <a:ext cx="38313" cy="41930"/>
            </a:xfrm>
            <a:custGeom>
              <a:avLst/>
              <a:gdLst/>
              <a:ahLst/>
              <a:cxnLst/>
              <a:rect l="l" t="t" r="r" b="b"/>
              <a:pathLst>
                <a:path w="1091" h="1194" extrusionOk="0">
                  <a:moveTo>
                    <a:pt x="499" y="1"/>
                  </a:moveTo>
                  <a:cubicBezTo>
                    <a:pt x="491" y="1"/>
                    <a:pt x="484" y="3"/>
                    <a:pt x="479" y="8"/>
                  </a:cubicBezTo>
                  <a:cubicBezTo>
                    <a:pt x="230" y="229"/>
                    <a:pt x="0" y="696"/>
                    <a:pt x="0" y="828"/>
                  </a:cubicBezTo>
                  <a:cubicBezTo>
                    <a:pt x="311" y="857"/>
                    <a:pt x="834" y="1194"/>
                    <a:pt x="954" y="1194"/>
                  </a:cubicBezTo>
                  <a:cubicBezTo>
                    <a:pt x="962" y="1194"/>
                    <a:pt x="968" y="1193"/>
                    <a:pt x="972" y="1190"/>
                  </a:cubicBezTo>
                  <a:cubicBezTo>
                    <a:pt x="1047" y="1143"/>
                    <a:pt x="1090" y="926"/>
                    <a:pt x="1075" y="565"/>
                  </a:cubicBezTo>
                  <a:cubicBezTo>
                    <a:pt x="867" y="309"/>
                    <a:pt x="593" y="1"/>
                    <a:pt x="4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g2607c696dee_0_120"/>
            <p:cNvSpPr/>
            <p:nvPr/>
          </p:nvSpPr>
          <p:spPr>
            <a:xfrm>
              <a:off x="3053787" y="3497001"/>
              <a:ext cx="13239" cy="29323"/>
            </a:xfrm>
            <a:custGeom>
              <a:avLst/>
              <a:gdLst/>
              <a:ahLst/>
              <a:cxnLst/>
              <a:rect l="l" t="t" r="r" b="b"/>
              <a:pathLst>
                <a:path w="377" h="835" extrusionOk="0">
                  <a:moveTo>
                    <a:pt x="104" y="1"/>
                  </a:moveTo>
                  <a:lnTo>
                    <a:pt x="104" y="1"/>
                  </a:lnTo>
                  <a:cubicBezTo>
                    <a:pt x="119" y="362"/>
                    <a:pt x="76" y="579"/>
                    <a:pt x="1" y="625"/>
                  </a:cubicBezTo>
                  <a:cubicBezTo>
                    <a:pt x="1" y="625"/>
                    <a:pt x="120" y="756"/>
                    <a:pt x="256" y="834"/>
                  </a:cubicBezTo>
                  <a:cubicBezTo>
                    <a:pt x="360" y="774"/>
                    <a:pt x="377" y="339"/>
                    <a:pt x="377" y="339"/>
                  </a:cubicBezTo>
                  <a:cubicBezTo>
                    <a:pt x="377" y="339"/>
                    <a:pt x="256" y="183"/>
                    <a:pt x="10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g2607c696dee_0_120"/>
            <p:cNvSpPr/>
            <p:nvPr/>
          </p:nvSpPr>
          <p:spPr>
            <a:xfrm>
              <a:off x="2797675" y="3517966"/>
              <a:ext cx="27567" cy="12326"/>
            </a:xfrm>
            <a:custGeom>
              <a:avLst/>
              <a:gdLst/>
              <a:ahLst/>
              <a:cxnLst/>
              <a:rect l="l" t="t" r="r" b="b"/>
              <a:pathLst>
                <a:path w="785" h="351" extrusionOk="0">
                  <a:moveTo>
                    <a:pt x="32" y="1"/>
                  </a:moveTo>
                  <a:cubicBezTo>
                    <a:pt x="19" y="1"/>
                    <a:pt x="9" y="2"/>
                    <a:pt x="0" y="4"/>
                  </a:cubicBezTo>
                  <a:cubicBezTo>
                    <a:pt x="142" y="42"/>
                    <a:pt x="541" y="274"/>
                    <a:pt x="573" y="351"/>
                  </a:cubicBezTo>
                  <a:lnTo>
                    <a:pt x="784" y="228"/>
                  </a:lnTo>
                  <a:cubicBezTo>
                    <a:pt x="784" y="228"/>
                    <a:pt x="216" y="1"/>
                    <a:pt x="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g2607c696dee_0_120"/>
            <p:cNvSpPr/>
            <p:nvPr/>
          </p:nvSpPr>
          <p:spPr>
            <a:xfrm>
              <a:off x="2817762" y="3525938"/>
              <a:ext cx="17137" cy="30377"/>
            </a:xfrm>
            <a:custGeom>
              <a:avLst/>
              <a:gdLst/>
              <a:ahLst/>
              <a:cxnLst/>
              <a:rect l="l" t="t" r="r" b="b"/>
              <a:pathLst>
                <a:path w="488" h="865" extrusionOk="0">
                  <a:moveTo>
                    <a:pt x="212" y="1"/>
                  </a:moveTo>
                  <a:lnTo>
                    <a:pt x="1" y="124"/>
                  </a:lnTo>
                  <a:cubicBezTo>
                    <a:pt x="28" y="204"/>
                    <a:pt x="41" y="738"/>
                    <a:pt x="41" y="738"/>
                  </a:cubicBezTo>
                  <a:cubicBezTo>
                    <a:pt x="164" y="792"/>
                    <a:pt x="293" y="834"/>
                    <a:pt x="425" y="864"/>
                  </a:cubicBezTo>
                  <a:cubicBezTo>
                    <a:pt x="487" y="738"/>
                    <a:pt x="212" y="1"/>
                    <a:pt x="2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g2607c696dee_0_120"/>
            <p:cNvSpPr/>
            <p:nvPr/>
          </p:nvSpPr>
          <p:spPr>
            <a:xfrm>
              <a:off x="2808105" y="3551855"/>
              <a:ext cx="24582" cy="10325"/>
            </a:xfrm>
            <a:custGeom>
              <a:avLst/>
              <a:gdLst/>
              <a:ahLst/>
              <a:cxnLst/>
              <a:rect l="l" t="t" r="r" b="b"/>
              <a:pathLst>
                <a:path w="700" h="294" extrusionOk="0">
                  <a:moveTo>
                    <a:pt x="281" y="0"/>
                  </a:moveTo>
                  <a:cubicBezTo>
                    <a:pt x="16" y="0"/>
                    <a:pt x="0" y="166"/>
                    <a:pt x="7" y="293"/>
                  </a:cubicBezTo>
                  <a:cubicBezTo>
                    <a:pt x="7" y="293"/>
                    <a:pt x="630" y="252"/>
                    <a:pt x="700" y="126"/>
                  </a:cubicBezTo>
                  <a:cubicBezTo>
                    <a:pt x="568" y="96"/>
                    <a:pt x="439" y="54"/>
                    <a:pt x="316" y="1"/>
                  </a:cubicBezTo>
                  <a:cubicBezTo>
                    <a:pt x="304" y="0"/>
                    <a:pt x="292" y="0"/>
                    <a:pt x="28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g2607c696dee_0_120"/>
            <p:cNvSpPr/>
            <p:nvPr/>
          </p:nvSpPr>
          <p:spPr>
            <a:xfrm>
              <a:off x="2790159" y="3518072"/>
              <a:ext cx="29042" cy="44108"/>
            </a:xfrm>
            <a:custGeom>
              <a:avLst/>
              <a:gdLst/>
              <a:ahLst/>
              <a:cxnLst/>
              <a:rect l="l" t="t" r="r" b="b"/>
              <a:pathLst>
                <a:path w="827" h="1256" extrusionOk="0">
                  <a:moveTo>
                    <a:pt x="213" y="1"/>
                  </a:moveTo>
                  <a:cubicBezTo>
                    <a:pt x="75" y="33"/>
                    <a:pt x="0" y="624"/>
                    <a:pt x="6" y="709"/>
                  </a:cubicBezTo>
                  <a:cubicBezTo>
                    <a:pt x="15" y="792"/>
                    <a:pt x="408" y="1255"/>
                    <a:pt x="514" y="1255"/>
                  </a:cubicBezTo>
                  <a:cubicBezTo>
                    <a:pt x="516" y="1255"/>
                    <a:pt x="517" y="1255"/>
                    <a:pt x="518" y="1255"/>
                  </a:cubicBezTo>
                  <a:cubicBezTo>
                    <a:pt x="511" y="1128"/>
                    <a:pt x="527" y="961"/>
                    <a:pt x="795" y="961"/>
                  </a:cubicBezTo>
                  <a:cubicBezTo>
                    <a:pt x="805" y="961"/>
                    <a:pt x="816" y="961"/>
                    <a:pt x="827" y="962"/>
                  </a:cubicBezTo>
                  <a:cubicBezTo>
                    <a:pt x="827" y="962"/>
                    <a:pt x="816" y="428"/>
                    <a:pt x="787" y="348"/>
                  </a:cubicBezTo>
                  <a:cubicBezTo>
                    <a:pt x="755" y="271"/>
                    <a:pt x="356" y="39"/>
                    <a:pt x="2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g2607c696dee_0_120"/>
            <p:cNvSpPr/>
            <p:nvPr/>
          </p:nvSpPr>
          <p:spPr>
            <a:xfrm>
              <a:off x="2941270" y="3341220"/>
              <a:ext cx="21281" cy="30868"/>
            </a:xfrm>
            <a:custGeom>
              <a:avLst/>
              <a:gdLst/>
              <a:ahLst/>
              <a:cxnLst/>
              <a:rect l="l" t="t" r="r" b="b"/>
              <a:pathLst>
                <a:path w="606" h="879" extrusionOk="0">
                  <a:moveTo>
                    <a:pt x="5" y="1"/>
                  </a:moveTo>
                  <a:cubicBezTo>
                    <a:pt x="3" y="1"/>
                    <a:pt x="2" y="1"/>
                    <a:pt x="1" y="1"/>
                  </a:cubicBezTo>
                  <a:cubicBezTo>
                    <a:pt x="119" y="272"/>
                    <a:pt x="110" y="583"/>
                    <a:pt x="79" y="813"/>
                  </a:cubicBezTo>
                  <a:cubicBezTo>
                    <a:pt x="108" y="827"/>
                    <a:pt x="605" y="878"/>
                    <a:pt x="605" y="878"/>
                  </a:cubicBezTo>
                  <a:cubicBezTo>
                    <a:pt x="584" y="640"/>
                    <a:pt x="154" y="1"/>
                    <a:pt x="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g2607c696dee_0_120"/>
            <p:cNvSpPr/>
            <p:nvPr/>
          </p:nvSpPr>
          <p:spPr>
            <a:xfrm>
              <a:off x="2934949" y="3369735"/>
              <a:ext cx="28410" cy="42562"/>
            </a:xfrm>
            <a:custGeom>
              <a:avLst/>
              <a:gdLst/>
              <a:ahLst/>
              <a:cxnLst/>
              <a:rect l="l" t="t" r="r" b="b"/>
              <a:pathLst>
                <a:path w="809" h="1212" extrusionOk="0">
                  <a:moveTo>
                    <a:pt x="258" y="1"/>
                  </a:moveTo>
                  <a:cubicBezTo>
                    <a:pt x="243" y="116"/>
                    <a:pt x="216" y="229"/>
                    <a:pt x="181" y="341"/>
                  </a:cubicBezTo>
                  <a:cubicBezTo>
                    <a:pt x="181" y="341"/>
                    <a:pt x="0" y="938"/>
                    <a:pt x="127" y="1204"/>
                  </a:cubicBezTo>
                  <a:cubicBezTo>
                    <a:pt x="143" y="1209"/>
                    <a:pt x="159" y="1211"/>
                    <a:pt x="172" y="1211"/>
                  </a:cubicBezTo>
                  <a:cubicBezTo>
                    <a:pt x="186" y="1211"/>
                    <a:pt x="197" y="1209"/>
                    <a:pt x="206" y="1204"/>
                  </a:cubicBezTo>
                  <a:cubicBezTo>
                    <a:pt x="373" y="1132"/>
                    <a:pt x="808" y="307"/>
                    <a:pt x="785" y="66"/>
                  </a:cubicBezTo>
                  <a:cubicBezTo>
                    <a:pt x="785" y="66"/>
                    <a:pt x="288" y="15"/>
                    <a:pt x="2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g2607c696dee_0_120"/>
            <p:cNvSpPr/>
            <p:nvPr/>
          </p:nvSpPr>
          <p:spPr>
            <a:xfrm>
              <a:off x="2893861" y="3360183"/>
              <a:ext cx="47444" cy="51869"/>
            </a:xfrm>
            <a:custGeom>
              <a:avLst/>
              <a:gdLst/>
              <a:ahLst/>
              <a:cxnLst/>
              <a:rect l="l" t="t" r="r" b="b"/>
              <a:pathLst>
                <a:path w="1351" h="1477" extrusionOk="0">
                  <a:moveTo>
                    <a:pt x="212" y="0"/>
                  </a:moveTo>
                  <a:cubicBezTo>
                    <a:pt x="115" y="196"/>
                    <a:pt x="17" y="613"/>
                    <a:pt x="17" y="613"/>
                  </a:cubicBezTo>
                  <a:cubicBezTo>
                    <a:pt x="1" y="826"/>
                    <a:pt x="980" y="1416"/>
                    <a:pt x="1297" y="1476"/>
                  </a:cubicBezTo>
                  <a:cubicBezTo>
                    <a:pt x="1170" y="1210"/>
                    <a:pt x="1351" y="613"/>
                    <a:pt x="1351" y="613"/>
                  </a:cubicBezTo>
                  <a:lnTo>
                    <a:pt x="1351" y="613"/>
                  </a:lnTo>
                  <a:cubicBezTo>
                    <a:pt x="1351" y="613"/>
                    <a:pt x="1319" y="617"/>
                    <a:pt x="1265" y="617"/>
                  </a:cubicBezTo>
                  <a:cubicBezTo>
                    <a:pt x="1053" y="617"/>
                    <a:pt x="503" y="560"/>
                    <a:pt x="2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g2607c696dee_0_120"/>
            <p:cNvSpPr/>
            <p:nvPr/>
          </p:nvSpPr>
          <p:spPr>
            <a:xfrm>
              <a:off x="2901306" y="3341255"/>
              <a:ext cx="44108" cy="40596"/>
            </a:xfrm>
            <a:custGeom>
              <a:avLst/>
              <a:gdLst/>
              <a:ahLst/>
              <a:cxnLst/>
              <a:rect l="l" t="t" r="r" b="b"/>
              <a:pathLst>
                <a:path w="1256" h="1156" extrusionOk="0">
                  <a:moveTo>
                    <a:pt x="1139" y="0"/>
                  </a:moveTo>
                  <a:cubicBezTo>
                    <a:pt x="993" y="6"/>
                    <a:pt x="98" y="344"/>
                    <a:pt x="0" y="539"/>
                  </a:cubicBezTo>
                  <a:cubicBezTo>
                    <a:pt x="291" y="1099"/>
                    <a:pt x="841" y="1156"/>
                    <a:pt x="1053" y="1156"/>
                  </a:cubicBezTo>
                  <a:cubicBezTo>
                    <a:pt x="1107" y="1156"/>
                    <a:pt x="1139" y="1152"/>
                    <a:pt x="1139" y="1152"/>
                  </a:cubicBezTo>
                  <a:cubicBezTo>
                    <a:pt x="1175" y="1040"/>
                    <a:pt x="1201" y="927"/>
                    <a:pt x="1217" y="812"/>
                  </a:cubicBezTo>
                  <a:cubicBezTo>
                    <a:pt x="1248" y="583"/>
                    <a:pt x="1256" y="271"/>
                    <a:pt x="113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g2607c696dee_0_120"/>
            <p:cNvSpPr/>
            <p:nvPr/>
          </p:nvSpPr>
          <p:spPr>
            <a:xfrm>
              <a:off x="3066604" y="3400814"/>
              <a:ext cx="47163" cy="52360"/>
            </a:xfrm>
            <a:custGeom>
              <a:avLst/>
              <a:gdLst/>
              <a:ahLst/>
              <a:cxnLst/>
              <a:rect l="l" t="t" r="r" b="b"/>
              <a:pathLst>
                <a:path w="1343" h="1491" extrusionOk="0">
                  <a:moveTo>
                    <a:pt x="820" y="1"/>
                  </a:moveTo>
                  <a:cubicBezTo>
                    <a:pt x="184" y="322"/>
                    <a:pt x="0" y="786"/>
                    <a:pt x="35" y="795"/>
                  </a:cubicBezTo>
                  <a:cubicBezTo>
                    <a:pt x="69" y="806"/>
                    <a:pt x="315" y="1118"/>
                    <a:pt x="425" y="1489"/>
                  </a:cubicBezTo>
                  <a:lnTo>
                    <a:pt x="425" y="1491"/>
                  </a:lnTo>
                  <a:cubicBezTo>
                    <a:pt x="471" y="1463"/>
                    <a:pt x="505" y="1431"/>
                    <a:pt x="536" y="1412"/>
                  </a:cubicBezTo>
                  <a:cubicBezTo>
                    <a:pt x="636" y="1343"/>
                    <a:pt x="1173" y="1055"/>
                    <a:pt x="1256" y="959"/>
                  </a:cubicBezTo>
                  <a:cubicBezTo>
                    <a:pt x="1342" y="856"/>
                    <a:pt x="974" y="12"/>
                    <a:pt x="82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g2607c696dee_0_120"/>
            <p:cNvSpPr/>
            <p:nvPr/>
          </p:nvSpPr>
          <p:spPr>
            <a:xfrm>
              <a:off x="3044235" y="3428733"/>
              <a:ext cx="37295" cy="28129"/>
            </a:xfrm>
            <a:custGeom>
              <a:avLst/>
              <a:gdLst/>
              <a:ahLst/>
              <a:cxnLst/>
              <a:rect l="l" t="t" r="r" b="b"/>
              <a:pathLst>
                <a:path w="1062" h="801" extrusionOk="0">
                  <a:moveTo>
                    <a:pt x="672" y="0"/>
                  </a:moveTo>
                  <a:cubicBezTo>
                    <a:pt x="672" y="0"/>
                    <a:pt x="219" y="129"/>
                    <a:pt x="0" y="598"/>
                  </a:cubicBezTo>
                  <a:cubicBezTo>
                    <a:pt x="0" y="598"/>
                    <a:pt x="302" y="753"/>
                    <a:pt x="620" y="794"/>
                  </a:cubicBezTo>
                  <a:cubicBezTo>
                    <a:pt x="657" y="799"/>
                    <a:pt x="692" y="801"/>
                    <a:pt x="724" y="801"/>
                  </a:cubicBezTo>
                  <a:cubicBezTo>
                    <a:pt x="881" y="801"/>
                    <a:pt x="985" y="748"/>
                    <a:pt x="1062" y="696"/>
                  </a:cubicBezTo>
                  <a:lnTo>
                    <a:pt x="1062" y="694"/>
                  </a:lnTo>
                  <a:cubicBezTo>
                    <a:pt x="952" y="323"/>
                    <a:pt x="706" y="11"/>
                    <a:pt x="67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g2607c696dee_0_120"/>
            <p:cNvSpPr/>
            <p:nvPr/>
          </p:nvSpPr>
          <p:spPr>
            <a:xfrm>
              <a:off x="3042444" y="3400674"/>
              <a:ext cx="52992" cy="49094"/>
            </a:xfrm>
            <a:custGeom>
              <a:avLst/>
              <a:gdLst/>
              <a:ahLst/>
              <a:cxnLst/>
              <a:rect l="l" t="t" r="r" b="b"/>
              <a:pathLst>
                <a:path w="1509" h="1398" extrusionOk="0">
                  <a:moveTo>
                    <a:pt x="1278" y="0"/>
                  </a:moveTo>
                  <a:cubicBezTo>
                    <a:pt x="935" y="0"/>
                    <a:pt x="322" y="30"/>
                    <a:pt x="184" y="241"/>
                  </a:cubicBezTo>
                  <a:cubicBezTo>
                    <a:pt x="1" y="526"/>
                    <a:pt x="51" y="1397"/>
                    <a:pt x="51" y="1397"/>
                  </a:cubicBezTo>
                  <a:cubicBezTo>
                    <a:pt x="270" y="928"/>
                    <a:pt x="723" y="799"/>
                    <a:pt x="723" y="799"/>
                  </a:cubicBezTo>
                  <a:cubicBezTo>
                    <a:pt x="688" y="790"/>
                    <a:pt x="872" y="326"/>
                    <a:pt x="1508" y="5"/>
                  </a:cubicBezTo>
                  <a:cubicBezTo>
                    <a:pt x="1486" y="4"/>
                    <a:pt x="1398" y="0"/>
                    <a:pt x="12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g2607c696dee_0_120"/>
            <p:cNvSpPr/>
            <p:nvPr/>
          </p:nvSpPr>
          <p:spPr>
            <a:xfrm>
              <a:off x="2948575" y="3474702"/>
              <a:ext cx="18015" cy="26865"/>
            </a:xfrm>
            <a:custGeom>
              <a:avLst/>
              <a:gdLst/>
              <a:ahLst/>
              <a:cxnLst/>
              <a:rect l="l" t="t" r="r" b="b"/>
              <a:pathLst>
                <a:path w="513" h="765" extrusionOk="0">
                  <a:moveTo>
                    <a:pt x="512" y="1"/>
                  </a:moveTo>
                  <a:lnTo>
                    <a:pt x="512" y="1"/>
                  </a:lnTo>
                  <a:cubicBezTo>
                    <a:pt x="438" y="142"/>
                    <a:pt x="93" y="500"/>
                    <a:pt x="1" y="511"/>
                  </a:cubicBezTo>
                  <a:lnTo>
                    <a:pt x="79" y="764"/>
                  </a:lnTo>
                  <a:cubicBezTo>
                    <a:pt x="79" y="764"/>
                    <a:pt x="512" y="155"/>
                    <a:pt x="5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g2607c696dee_0_120"/>
            <p:cNvSpPr/>
            <p:nvPr/>
          </p:nvSpPr>
          <p:spPr>
            <a:xfrm>
              <a:off x="2917812" y="3488608"/>
              <a:ext cx="33537" cy="14539"/>
            </a:xfrm>
            <a:custGeom>
              <a:avLst/>
              <a:gdLst/>
              <a:ahLst/>
              <a:cxnLst/>
              <a:rect l="l" t="t" r="r" b="b"/>
              <a:pathLst>
                <a:path w="955" h="414" extrusionOk="0">
                  <a:moveTo>
                    <a:pt x="231" y="0"/>
                  </a:moveTo>
                  <a:cubicBezTo>
                    <a:pt x="144" y="117"/>
                    <a:pt x="67" y="240"/>
                    <a:pt x="1" y="368"/>
                  </a:cubicBezTo>
                  <a:cubicBezTo>
                    <a:pt x="39" y="402"/>
                    <a:pt x="158" y="414"/>
                    <a:pt x="299" y="414"/>
                  </a:cubicBezTo>
                  <a:cubicBezTo>
                    <a:pt x="582" y="414"/>
                    <a:pt x="955" y="368"/>
                    <a:pt x="955" y="368"/>
                  </a:cubicBezTo>
                  <a:lnTo>
                    <a:pt x="877" y="115"/>
                  </a:lnTo>
                  <a:cubicBezTo>
                    <a:pt x="873" y="116"/>
                    <a:pt x="869" y="116"/>
                    <a:pt x="864" y="116"/>
                  </a:cubicBezTo>
                  <a:cubicBezTo>
                    <a:pt x="748" y="116"/>
                    <a:pt x="231" y="0"/>
                    <a:pt x="23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g2607c696dee_0_120"/>
            <p:cNvSpPr/>
            <p:nvPr/>
          </p:nvSpPr>
          <p:spPr>
            <a:xfrm>
              <a:off x="2913808" y="3474702"/>
              <a:ext cx="15206" cy="26865"/>
            </a:xfrm>
            <a:custGeom>
              <a:avLst/>
              <a:gdLst/>
              <a:ahLst/>
              <a:cxnLst/>
              <a:rect l="l" t="t" r="r" b="b"/>
              <a:pathLst>
                <a:path w="433" h="765" extrusionOk="0">
                  <a:moveTo>
                    <a:pt x="115" y="1"/>
                  </a:moveTo>
                  <a:cubicBezTo>
                    <a:pt x="115" y="1"/>
                    <a:pt x="1" y="663"/>
                    <a:pt x="115" y="764"/>
                  </a:cubicBezTo>
                  <a:cubicBezTo>
                    <a:pt x="181" y="636"/>
                    <a:pt x="258" y="513"/>
                    <a:pt x="345" y="396"/>
                  </a:cubicBezTo>
                  <a:cubicBezTo>
                    <a:pt x="432" y="93"/>
                    <a:pt x="255" y="26"/>
                    <a:pt x="1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g2607c696dee_0_120"/>
            <p:cNvSpPr/>
            <p:nvPr/>
          </p:nvSpPr>
          <p:spPr>
            <a:xfrm>
              <a:off x="2917812" y="3460830"/>
              <a:ext cx="48778" cy="31852"/>
            </a:xfrm>
            <a:custGeom>
              <a:avLst/>
              <a:gdLst/>
              <a:ahLst/>
              <a:cxnLst/>
              <a:rect l="l" t="t" r="r" b="b"/>
              <a:pathLst>
                <a:path w="1389" h="907" extrusionOk="0">
                  <a:moveTo>
                    <a:pt x="694" y="0"/>
                  </a:moveTo>
                  <a:cubicBezTo>
                    <a:pt x="589" y="0"/>
                    <a:pt x="18" y="290"/>
                    <a:pt x="1" y="396"/>
                  </a:cubicBezTo>
                  <a:cubicBezTo>
                    <a:pt x="142" y="421"/>
                    <a:pt x="319" y="488"/>
                    <a:pt x="231" y="791"/>
                  </a:cubicBezTo>
                  <a:cubicBezTo>
                    <a:pt x="231" y="791"/>
                    <a:pt x="748" y="907"/>
                    <a:pt x="864" y="907"/>
                  </a:cubicBezTo>
                  <a:cubicBezTo>
                    <a:pt x="869" y="907"/>
                    <a:pt x="873" y="907"/>
                    <a:pt x="877" y="906"/>
                  </a:cubicBezTo>
                  <a:cubicBezTo>
                    <a:pt x="969" y="895"/>
                    <a:pt x="1314" y="537"/>
                    <a:pt x="1388" y="396"/>
                  </a:cubicBezTo>
                  <a:cubicBezTo>
                    <a:pt x="1388" y="244"/>
                    <a:pt x="792" y="18"/>
                    <a:pt x="700" y="0"/>
                  </a:cubicBezTo>
                  <a:cubicBezTo>
                    <a:pt x="698" y="0"/>
                    <a:pt x="696" y="0"/>
                    <a:pt x="6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g2607c696dee_0_120"/>
            <p:cNvSpPr/>
            <p:nvPr/>
          </p:nvSpPr>
          <p:spPr>
            <a:xfrm>
              <a:off x="2683578" y="3354213"/>
              <a:ext cx="17910" cy="26900"/>
            </a:xfrm>
            <a:custGeom>
              <a:avLst/>
              <a:gdLst/>
              <a:ahLst/>
              <a:cxnLst/>
              <a:rect l="l" t="t" r="r" b="b"/>
              <a:pathLst>
                <a:path w="510" h="766" extrusionOk="0">
                  <a:moveTo>
                    <a:pt x="509" y="0"/>
                  </a:moveTo>
                  <a:lnTo>
                    <a:pt x="509" y="0"/>
                  </a:lnTo>
                  <a:cubicBezTo>
                    <a:pt x="430" y="144"/>
                    <a:pt x="89" y="499"/>
                    <a:pt x="0" y="512"/>
                  </a:cubicBezTo>
                  <a:lnTo>
                    <a:pt x="74" y="766"/>
                  </a:lnTo>
                  <a:cubicBezTo>
                    <a:pt x="74" y="766"/>
                    <a:pt x="509" y="155"/>
                    <a:pt x="5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g2607c696dee_0_120"/>
            <p:cNvSpPr/>
            <p:nvPr/>
          </p:nvSpPr>
          <p:spPr>
            <a:xfrm>
              <a:off x="2652639" y="3368085"/>
              <a:ext cx="33537" cy="14609"/>
            </a:xfrm>
            <a:custGeom>
              <a:avLst/>
              <a:gdLst/>
              <a:ahLst/>
              <a:cxnLst/>
              <a:rect l="l" t="t" r="r" b="b"/>
              <a:pathLst>
                <a:path w="955" h="416" extrusionOk="0">
                  <a:moveTo>
                    <a:pt x="230" y="1"/>
                  </a:moveTo>
                  <a:cubicBezTo>
                    <a:pt x="144" y="118"/>
                    <a:pt x="67" y="242"/>
                    <a:pt x="0" y="371"/>
                  </a:cubicBezTo>
                  <a:cubicBezTo>
                    <a:pt x="39" y="404"/>
                    <a:pt x="158" y="416"/>
                    <a:pt x="299" y="416"/>
                  </a:cubicBezTo>
                  <a:cubicBezTo>
                    <a:pt x="582" y="416"/>
                    <a:pt x="955" y="371"/>
                    <a:pt x="955" y="371"/>
                  </a:cubicBezTo>
                  <a:lnTo>
                    <a:pt x="881" y="117"/>
                  </a:lnTo>
                  <a:cubicBezTo>
                    <a:pt x="878" y="117"/>
                    <a:pt x="873" y="117"/>
                    <a:pt x="868" y="117"/>
                  </a:cubicBezTo>
                  <a:cubicBezTo>
                    <a:pt x="746" y="117"/>
                    <a:pt x="230" y="1"/>
                    <a:pt x="2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g2607c696dee_0_120"/>
            <p:cNvSpPr/>
            <p:nvPr/>
          </p:nvSpPr>
          <p:spPr>
            <a:xfrm>
              <a:off x="2648601" y="3354213"/>
              <a:ext cx="15241" cy="26900"/>
            </a:xfrm>
            <a:custGeom>
              <a:avLst/>
              <a:gdLst/>
              <a:ahLst/>
              <a:cxnLst/>
              <a:rect l="l" t="t" r="r" b="b"/>
              <a:pathLst>
                <a:path w="434" h="766" extrusionOk="0">
                  <a:moveTo>
                    <a:pt x="115" y="0"/>
                  </a:moveTo>
                  <a:cubicBezTo>
                    <a:pt x="115" y="0"/>
                    <a:pt x="1" y="666"/>
                    <a:pt x="115" y="766"/>
                  </a:cubicBezTo>
                  <a:cubicBezTo>
                    <a:pt x="182" y="637"/>
                    <a:pt x="259" y="513"/>
                    <a:pt x="345" y="396"/>
                  </a:cubicBezTo>
                  <a:cubicBezTo>
                    <a:pt x="434" y="92"/>
                    <a:pt x="256" y="29"/>
                    <a:pt x="1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g2607c696dee_0_120"/>
            <p:cNvSpPr/>
            <p:nvPr/>
          </p:nvSpPr>
          <p:spPr>
            <a:xfrm>
              <a:off x="2652639" y="3340412"/>
              <a:ext cx="48848" cy="31816"/>
            </a:xfrm>
            <a:custGeom>
              <a:avLst/>
              <a:gdLst/>
              <a:ahLst/>
              <a:cxnLst/>
              <a:rect l="l" t="t" r="r" b="b"/>
              <a:pathLst>
                <a:path w="1391" h="906" extrusionOk="0">
                  <a:moveTo>
                    <a:pt x="696" y="1"/>
                  </a:moveTo>
                  <a:cubicBezTo>
                    <a:pt x="585" y="1"/>
                    <a:pt x="17" y="287"/>
                    <a:pt x="0" y="394"/>
                  </a:cubicBezTo>
                  <a:cubicBezTo>
                    <a:pt x="141" y="423"/>
                    <a:pt x="319" y="486"/>
                    <a:pt x="229" y="790"/>
                  </a:cubicBezTo>
                  <a:cubicBezTo>
                    <a:pt x="229" y="790"/>
                    <a:pt x="746" y="905"/>
                    <a:pt x="868" y="905"/>
                  </a:cubicBezTo>
                  <a:cubicBezTo>
                    <a:pt x="873" y="905"/>
                    <a:pt x="878" y="905"/>
                    <a:pt x="881" y="905"/>
                  </a:cubicBezTo>
                  <a:cubicBezTo>
                    <a:pt x="970" y="892"/>
                    <a:pt x="1311" y="537"/>
                    <a:pt x="1390" y="394"/>
                  </a:cubicBezTo>
                  <a:cubicBezTo>
                    <a:pt x="1390" y="246"/>
                    <a:pt x="789" y="16"/>
                    <a:pt x="703" y="1"/>
                  </a:cubicBezTo>
                  <a:cubicBezTo>
                    <a:pt x="701" y="1"/>
                    <a:pt x="699" y="1"/>
                    <a:pt x="69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g2607c696dee_0_120"/>
            <p:cNvSpPr/>
            <p:nvPr/>
          </p:nvSpPr>
          <p:spPr>
            <a:xfrm>
              <a:off x="2546620" y="2965849"/>
              <a:ext cx="735817" cy="380779"/>
            </a:xfrm>
            <a:custGeom>
              <a:avLst/>
              <a:gdLst/>
              <a:ahLst/>
              <a:cxnLst/>
              <a:rect l="l" t="t" r="r" b="b"/>
              <a:pathLst>
                <a:path w="20953" h="10843" extrusionOk="0">
                  <a:moveTo>
                    <a:pt x="11001" y="1"/>
                  </a:moveTo>
                  <a:cubicBezTo>
                    <a:pt x="8731" y="1"/>
                    <a:pt x="7957" y="2671"/>
                    <a:pt x="8415" y="4559"/>
                  </a:cubicBezTo>
                  <a:cubicBezTo>
                    <a:pt x="7470" y="3888"/>
                    <a:pt x="5462" y="3135"/>
                    <a:pt x="3762" y="3135"/>
                  </a:cubicBezTo>
                  <a:cubicBezTo>
                    <a:pt x="2809" y="3135"/>
                    <a:pt x="1953" y="3372"/>
                    <a:pt x="1436" y="3994"/>
                  </a:cubicBezTo>
                  <a:cubicBezTo>
                    <a:pt x="0" y="5726"/>
                    <a:pt x="3019" y="6712"/>
                    <a:pt x="4344" y="6820"/>
                  </a:cubicBezTo>
                  <a:cubicBezTo>
                    <a:pt x="2673" y="7437"/>
                    <a:pt x="2002" y="9696"/>
                    <a:pt x="3529" y="9696"/>
                  </a:cubicBezTo>
                  <a:cubicBezTo>
                    <a:pt x="4002" y="9696"/>
                    <a:pt x="4685" y="9479"/>
                    <a:pt x="5616" y="8930"/>
                  </a:cubicBezTo>
                  <a:cubicBezTo>
                    <a:pt x="5825" y="10332"/>
                    <a:pt x="6893" y="10842"/>
                    <a:pt x="8115" y="10842"/>
                  </a:cubicBezTo>
                  <a:cubicBezTo>
                    <a:pt x="9450" y="10842"/>
                    <a:pt x="10969" y="10234"/>
                    <a:pt x="11761" y="9516"/>
                  </a:cubicBezTo>
                  <a:cubicBezTo>
                    <a:pt x="13896" y="10096"/>
                    <a:pt x="15359" y="10315"/>
                    <a:pt x="16309" y="10315"/>
                  </a:cubicBezTo>
                  <a:cubicBezTo>
                    <a:pt x="18949" y="10315"/>
                    <a:pt x="17620" y="8618"/>
                    <a:pt x="15742" y="8248"/>
                  </a:cubicBezTo>
                  <a:cubicBezTo>
                    <a:pt x="17168" y="7748"/>
                    <a:pt x="20952" y="6673"/>
                    <a:pt x="19906" y="4558"/>
                  </a:cubicBezTo>
                  <a:cubicBezTo>
                    <a:pt x="19465" y="3663"/>
                    <a:pt x="18696" y="3305"/>
                    <a:pt x="17827" y="3305"/>
                  </a:cubicBezTo>
                  <a:cubicBezTo>
                    <a:pt x="16493" y="3305"/>
                    <a:pt x="14925" y="4151"/>
                    <a:pt x="13957" y="5197"/>
                  </a:cubicBezTo>
                  <a:cubicBezTo>
                    <a:pt x="14089" y="3307"/>
                    <a:pt x="13793" y="339"/>
                    <a:pt x="11407" y="28"/>
                  </a:cubicBezTo>
                  <a:cubicBezTo>
                    <a:pt x="11267" y="10"/>
                    <a:pt x="11131" y="1"/>
                    <a:pt x="1100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g2607c696dee_0_120"/>
            <p:cNvSpPr/>
            <p:nvPr/>
          </p:nvSpPr>
          <p:spPr>
            <a:xfrm>
              <a:off x="2546620" y="2954998"/>
              <a:ext cx="735817" cy="427450"/>
            </a:xfrm>
            <a:custGeom>
              <a:avLst/>
              <a:gdLst/>
              <a:ahLst/>
              <a:cxnLst/>
              <a:rect l="l" t="t" r="r" b="b"/>
              <a:pathLst>
                <a:path w="20953" h="12172" extrusionOk="0">
                  <a:moveTo>
                    <a:pt x="4344" y="7129"/>
                  </a:moveTo>
                  <a:cubicBezTo>
                    <a:pt x="3019" y="7021"/>
                    <a:pt x="0" y="6035"/>
                    <a:pt x="1436" y="4303"/>
                  </a:cubicBezTo>
                  <a:cubicBezTo>
                    <a:pt x="2873" y="2572"/>
                    <a:pt x="6940" y="3821"/>
                    <a:pt x="8415" y="4868"/>
                  </a:cubicBezTo>
                  <a:cubicBezTo>
                    <a:pt x="7931" y="2872"/>
                    <a:pt x="8824" y="1"/>
                    <a:pt x="11407" y="337"/>
                  </a:cubicBezTo>
                  <a:cubicBezTo>
                    <a:pt x="13793" y="648"/>
                    <a:pt x="14089" y="3616"/>
                    <a:pt x="13957" y="5506"/>
                  </a:cubicBezTo>
                  <a:cubicBezTo>
                    <a:pt x="15556" y="3780"/>
                    <a:pt x="18786" y="2598"/>
                    <a:pt x="19906" y="4867"/>
                  </a:cubicBezTo>
                  <a:cubicBezTo>
                    <a:pt x="20952" y="6982"/>
                    <a:pt x="17168" y="8057"/>
                    <a:pt x="15742" y="8557"/>
                  </a:cubicBezTo>
                  <a:cubicBezTo>
                    <a:pt x="18296" y="9061"/>
                    <a:pt x="19834" y="12017"/>
                    <a:pt x="11761" y="9825"/>
                  </a:cubicBezTo>
                  <a:cubicBezTo>
                    <a:pt x="10244" y="11201"/>
                    <a:pt x="6055" y="12172"/>
                    <a:pt x="5616" y="9239"/>
                  </a:cubicBezTo>
                  <a:cubicBezTo>
                    <a:pt x="1682" y="11561"/>
                    <a:pt x="2156" y="7937"/>
                    <a:pt x="4344" y="7129"/>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g2607c696dee_0_120"/>
            <p:cNvSpPr/>
            <p:nvPr/>
          </p:nvSpPr>
          <p:spPr>
            <a:xfrm>
              <a:off x="3366894" y="3302169"/>
              <a:ext cx="39823" cy="35293"/>
            </a:xfrm>
            <a:custGeom>
              <a:avLst/>
              <a:gdLst/>
              <a:ahLst/>
              <a:cxnLst/>
              <a:rect l="l" t="t" r="r" b="b"/>
              <a:pathLst>
                <a:path w="1134" h="1005" extrusionOk="0">
                  <a:moveTo>
                    <a:pt x="879" y="1"/>
                  </a:moveTo>
                  <a:cubicBezTo>
                    <a:pt x="311" y="1"/>
                    <a:pt x="1" y="242"/>
                    <a:pt x="20" y="268"/>
                  </a:cubicBezTo>
                  <a:cubicBezTo>
                    <a:pt x="40" y="289"/>
                    <a:pt x="89" y="657"/>
                    <a:pt x="3" y="1001"/>
                  </a:cubicBezTo>
                  <a:lnTo>
                    <a:pt x="1" y="1005"/>
                  </a:lnTo>
                  <a:cubicBezTo>
                    <a:pt x="50" y="998"/>
                    <a:pt x="89" y="993"/>
                    <a:pt x="128" y="990"/>
                  </a:cubicBezTo>
                  <a:cubicBezTo>
                    <a:pt x="139" y="989"/>
                    <a:pt x="152" y="989"/>
                    <a:pt x="169" y="989"/>
                  </a:cubicBezTo>
                  <a:cubicBezTo>
                    <a:pt x="262" y="989"/>
                    <a:pt x="446" y="996"/>
                    <a:pt x="611" y="996"/>
                  </a:cubicBezTo>
                  <a:cubicBezTo>
                    <a:pt x="745" y="996"/>
                    <a:pt x="866" y="992"/>
                    <a:pt x="914" y="975"/>
                  </a:cubicBezTo>
                  <a:cubicBezTo>
                    <a:pt x="1031" y="934"/>
                    <a:pt x="1133" y="86"/>
                    <a:pt x="1023" y="6"/>
                  </a:cubicBezTo>
                  <a:cubicBezTo>
                    <a:pt x="973" y="2"/>
                    <a:pt x="925" y="1"/>
                    <a:pt x="8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g2607c696dee_0_120"/>
            <p:cNvSpPr/>
            <p:nvPr/>
          </p:nvSpPr>
          <p:spPr>
            <a:xfrm>
              <a:off x="3339011" y="3310703"/>
              <a:ext cx="31079" cy="26795"/>
            </a:xfrm>
            <a:custGeom>
              <a:avLst/>
              <a:gdLst/>
              <a:ahLst/>
              <a:cxnLst/>
              <a:rect l="l" t="t" r="r" b="b"/>
              <a:pathLst>
                <a:path w="885" h="763" extrusionOk="0">
                  <a:moveTo>
                    <a:pt x="590" y="1"/>
                  </a:moveTo>
                  <a:cubicBezTo>
                    <a:pt x="432" y="1"/>
                    <a:pt x="212" y="34"/>
                    <a:pt x="0" y="179"/>
                  </a:cubicBezTo>
                  <a:cubicBezTo>
                    <a:pt x="0" y="179"/>
                    <a:pt x="160" y="447"/>
                    <a:pt x="399" y="627"/>
                  </a:cubicBezTo>
                  <a:cubicBezTo>
                    <a:pt x="542" y="741"/>
                    <a:pt x="671" y="762"/>
                    <a:pt x="770" y="762"/>
                  </a:cubicBezTo>
                  <a:cubicBezTo>
                    <a:pt x="778" y="762"/>
                    <a:pt x="787" y="762"/>
                    <a:pt x="795" y="762"/>
                  </a:cubicBezTo>
                  <a:lnTo>
                    <a:pt x="797" y="758"/>
                  </a:lnTo>
                  <a:cubicBezTo>
                    <a:pt x="884" y="414"/>
                    <a:pt x="834" y="46"/>
                    <a:pt x="814" y="25"/>
                  </a:cubicBezTo>
                  <a:cubicBezTo>
                    <a:pt x="814" y="25"/>
                    <a:pt x="725" y="1"/>
                    <a:pt x="5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g2607c696dee_0_120"/>
            <p:cNvSpPr/>
            <p:nvPr/>
          </p:nvSpPr>
          <p:spPr>
            <a:xfrm>
              <a:off x="3339011" y="3286156"/>
              <a:ext cx="63773" cy="30868"/>
            </a:xfrm>
            <a:custGeom>
              <a:avLst/>
              <a:gdLst/>
              <a:ahLst/>
              <a:cxnLst/>
              <a:rect l="l" t="t" r="r" b="b"/>
              <a:pathLst>
                <a:path w="1816" h="879" extrusionOk="0">
                  <a:moveTo>
                    <a:pt x="766" y="0"/>
                  </a:moveTo>
                  <a:cubicBezTo>
                    <a:pt x="722" y="0"/>
                    <a:pt x="684" y="7"/>
                    <a:pt x="652" y="23"/>
                  </a:cubicBezTo>
                  <a:cubicBezTo>
                    <a:pt x="373" y="163"/>
                    <a:pt x="0" y="878"/>
                    <a:pt x="0" y="878"/>
                  </a:cubicBezTo>
                  <a:cubicBezTo>
                    <a:pt x="212" y="733"/>
                    <a:pt x="432" y="700"/>
                    <a:pt x="590" y="700"/>
                  </a:cubicBezTo>
                  <a:cubicBezTo>
                    <a:pt x="725" y="700"/>
                    <a:pt x="814" y="724"/>
                    <a:pt x="814" y="724"/>
                  </a:cubicBezTo>
                  <a:cubicBezTo>
                    <a:pt x="795" y="698"/>
                    <a:pt x="1104" y="457"/>
                    <a:pt x="1672" y="457"/>
                  </a:cubicBezTo>
                  <a:cubicBezTo>
                    <a:pt x="1718" y="457"/>
                    <a:pt x="1766" y="458"/>
                    <a:pt x="1816" y="462"/>
                  </a:cubicBezTo>
                  <a:cubicBezTo>
                    <a:pt x="1756" y="426"/>
                    <a:pt x="1107" y="0"/>
                    <a:pt x="7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g2607c696dee_0_120"/>
            <p:cNvSpPr/>
            <p:nvPr/>
          </p:nvSpPr>
          <p:spPr>
            <a:xfrm>
              <a:off x="3689870" y="3435194"/>
              <a:ext cx="39964" cy="35223"/>
            </a:xfrm>
            <a:custGeom>
              <a:avLst/>
              <a:gdLst/>
              <a:ahLst/>
              <a:cxnLst/>
              <a:rect l="l" t="t" r="r" b="b"/>
              <a:pathLst>
                <a:path w="1138" h="1003" extrusionOk="0">
                  <a:moveTo>
                    <a:pt x="870" y="0"/>
                  </a:moveTo>
                  <a:cubicBezTo>
                    <a:pt x="310" y="0"/>
                    <a:pt x="1" y="241"/>
                    <a:pt x="22" y="263"/>
                  </a:cubicBezTo>
                  <a:cubicBezTo>
                    <a:pt x="45" y="285"/>
                    <a:pt x="92" y="653"/>
                    <a:pt x="6" y="1003"/>
                  </a:cubicBezTo>
                  <a:cubicBezTo>
                    <a:pt x="53" y="999"/>
                    <a:pt x="94" y="991"/>
                    <a:pt x="131" y="991"/>
                  </a:cubicBezTo>
                  <a:cubicBezTo>
                    <a:pt x="146" y="990"/>
                    <a:pt x="168" y="990"/>
                    <a:pt x="196" y="990"/>
                  </a:cubicBezTo>
                  <a:cubicBezTo>
                    <a:pt x="286" y="990"/>
                    <a:pt x="437" y="994"/>
                    <a:pt x="579" y="994"/>
                  </a:cubicBezTo>
                  <a:cubicBezTo>
                    <a:pt x="728" y="994"/>
                    <a:pt x="866" y="990"/>
                    <a:pt x="915" y="971"/>
                  </a:cubicBezTo>
                  <a:cubicBezTo>
                    <a:pt x="1031" y="930"/>
                    <a:pt x="1137" y="88"/>
                    <a:pt x="1022" y="6"/>
                  </a:cubicBezTo>
                  <a:cubicBezTo>
                    <a:pt x="970" y="2"/>
                    <a:pt x="919" y="0"/>
                    <a:pt x="87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g2607c696dee_0_120"/>
            <p:cNvSpPr/>
            <p:nvPr/>
          </p:nvSpPr>
          <p:spPr>
            <a:xfrm>
              <a:off x="3661951" y="3443587"/>
              <a:ext cx="31149" cy="26830"/>
            </a:xfrm>
            <a:custGeom>
              <a:avLst/>
              <a:gdLst/>
              <a:ahLst/>
              <a:cxnLst/>
              <a:rect l="l" t="t" r="r" b="b"/>
              <a:pathLst>
                <a:path w="887" h="764" extrusionOk="0">
                  <a:moveTo>
                    <a:pt x="598" y="0"/>
                  </a:moveTo>
                  <a:cubicBezTo>
                    <a:pt x="440" y="0"/>
                    <a:pt x="216" y="34"/>
                    <a:pt x="1" y="181"/>
                  </a:cubicBezTo>
                  <a:cubicBezTo>
                    <a:pt x="1" y="181"/>
                    <a:pt x="165" y="449"/>
                    <a:pt x="400" y="631"/>
                  </a:cubicBezTo>
                  <a:cubicBezTo>
                    <a:pt x="557" y="757"/>
                    <a:pt x="695" y="764"/>
                    <a:pt x="800" y="764"/>
                  </a:cubicBezTo>
                  <a:cubicBezTo>
                    <a:pt x="886" y="414"/>
                    <a:pt x="840" y="46"/>
                    <a:pt x="817" y="24"/>
                  </a:cubicBezTo>
                  <a:cubicBezTo>
                    <a:pt x="817" y="24"/>
                    <a:pt x="730" y="0"/>
                    <a:pt x="5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g2607c696dee_0_120"/>
            <p:cNvSpPr/>
            <p:nvPr/>
          </p:nvSpPr>
          <p:spPr>
            <a:xfrm>
              <a:off x="3661951" y="3419075"/>
              <a:ext cx="63844" cy="30939"/>
            </a:xfrm>
            <a:custGeom>
              <a:avLst/>
              <a:gdLst/>
              <a:ahLst/>
              <a:cxnLst/>
              <a:rect l="l" t="t" r="r" b="b"/>
              <a:pathLst>
                <a:path w="1818" h="881" extrusionOk="0">
                  <a:moveTo>
                    <a:pt x="766" y="1"/>
                  </a:moveTo>
                  <a:cubicBezTo>
                    <a:pt x="723" y="1"/>
                    <a:pt x="685" y="7"/>
                    <a:pt x="654" y="22"/>
                  </a:cubicBezTo>
                  <a:cubicBezTo>
                    <a:pt x="373" y="164"/>
                    <a:pt x="1" y="879"/>
                    <a:pt x="1" y="880"/>
                  </a:cubicBezTo>
                  <a:cubicBezTo>
                    <a:pt x="217" y="732"/>
                    <a:pt x="440" y="698"/>
                    <a:pt x="599" y="698"/>
                  </a:cubicBezTo>
                  <a:cubicBezTo>
                    <a:pt x="730" y="698"/>
                    <a:pt x="817" y="722"/>
                    <a:pt x="817" y="722"/>
                  </a:cubicBezTo>
                  <a:cubicBezTo>
                    <a:pt x="795" y="701"/>
                    <a:pt x="1105" y="459"/>
                    <a:pt x="1666" y="459"/>
                  </a:cubicBezTo>
                  <a:cubicBezTo>
                    <a:pt x="1714" y="459"/>
                    <a:pt x="1765" y="461"/>
                    <a:pt x="1817" y="465"/>
                  </a:cubicBezTo>
                  <a:cubicBezTo>
                    <a:pt x="1759" y="426"/>
                    <a:pt x="1108" y="1"/>
                    <a:pt x="76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g2607c696dee_0_120"/>
            <p:cNvSpPr/>
            <p:nvPr/>
          </p:nvSpPr>
          <p:spPr>
            <a:xfrm>
              <a:off x="3744126" y="3095187"/>
              <a:ext cx="48287" cy="64967"/>
            </a:xfrm>
            <a:custGeom>
              <a:avLst/>
              <a:gdLst/>
              <a:ahLst/>
              <a:cxnLst/>
              <a:rect l="l" t="t" r="r" b="b"/>
              <a:pathLst>
                <a:path w="1375" h="1850" extrusionOk="0">
                  <a:moveTo>
                    <a:pt x="115" y="1"/>
                  </a:moveTo>
                  <a:lnTo>
                    <a:pt x="115" y="1"/>
                  </a:lnTo>
                  <a:cubicBezTo>
                    <a:pt x="0" y="193"/>
                    <a:pt x="222" y="1276"/>
                    <a:pt x="248" y="1323"/>
                  </a:cubicBezTo>
                  <a:cubicBezTo>
                    <a:pt x="276" y="1368"/>
                    <a:pt x="1174" y="1844"/>
                    <a:pt x="1374" y="1849"/>
                  </a:cubicBezTo>
                  <a:cubicBezTo>
                    <a:pt x="1247" y="1626"/>
                    <a:pt x="1190" y="1338"/>
                    <a:pt x="1190" y="1338"/>
                  </a:cubicBezTo>
                  <a:cubicBezTo>
                    <a:pt x="1047" y="1334"/>
                    <a:pt x="557" y="324"/>
                    <a:pt x="1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g2607c696dee_0_120"/>
            <p:cNvSpPr/>
            <p:nvPr/>
          </p:nvSpPr>
          <p:spPr>
            <a:xfrm>
              <a:off x="3748165" y="3068533"/>
              <a:ext cx="61631" cy="73641"/>
            </a:xfrm>
            <a:custGeom>
              <a:avLst/>
              <a:gdLst/>
              <a:ahLst/>
              <a:cxnLst/>
              <a:rect l="l" t="t" r="r" b="b"/>
              <a:pathLst>
                <a:path w="1755" h="2097" extrusionOk="0">
                  <a:moveTo>
                    <a:pt x="1385" y="0"/>
                  </a:moveTo>
                  <a:cubicBezTo>
                    <a:pt x="1382" y="0"/>
                    <a:pt x="1379" y="0"/>
                    <a:pt x="1377" y="1"/>
                  </a:cubicBezTo>
                  <a:cubicBezTo>
                    <a:pt x="839" y="104"/>
                    <a:pt x="113" y="571"/>
                    <a:pt x="0" y="760"/>
                  </a:cubicBezTo>
                  <a:cubicBezTo>
                    <a:pt x="442" y="1083"/>
                    <a:pt x="932" y="2093"/>
                    <a:pt x="1075" y="2097"/>
                  </a:cubicBezTo>
                  <a:cubicBezTo>
                    <a:pt x="1224" y="2093"/>
                    <a:pt x="1467" y="1823"/>
                    <a:pt x="1755" y="1297"/>
                  </a:cubicBezTo>
                  <a:cubicBezTo>
                    <a:pt x="1663" y="721"/>
                    <a:pt x="1527" y="0"/>
                    <a:pt x="13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g2607c696dee_0_120"/>
            <p:cNvSpPr/>
            <p:nvPr/>
          </p:nvSpPr>
          <p:spPr>
            <a:xfrm>
              <a:off x="3785916" y="3114045"/>
              <a:ext cx="27216" cy="46109"/>
            </a:xfrm>
            <a:custGeom>
              <a:avLst/>
              <a:gdLst/>
              <a:ahLst/>
              <a:cxnLst/>
              <a:rect l="l" t="t" r="r" b="b"/>
              <a:pathLst>
                <a:path w="775" h="1313" extrusionOk="0">
                  <a:moveTo>
                    <a:pt x="680" y="1"/>
                  </a:moveTo>
                  <a:cubicBezTo>
                    <a:pt x="392" y="527"/>
                    <a:pt x="149" y="797"/>
                    <a:pt x="0" y="801"/>
                  </a:cubicBezTo>
                  <a:cubicBezTo>
                    <a:pt x="0" y="801"/>
                    <a:pt x="57" y="1089"/>
                    <a:pt x="184" y="1312"/>
                  </a:cubicBezTo>
                  <a:cubicBezTo>
                    <a:pt x="185" y="1312"/>
                    <a:pt x="185" y="1312"/>
                    <a:pt x="185" y="1312"/>
                  </a:cubicBezTo>
                  <a:cubicBezTo>
                    <a:pt x="389" y="1312"/>
                    <a:pt x="774" y="713"/>
                    <a:pt x="774" y="713"/>
                  </a:cubicBezTo>
                  <a:cubicBezTo>
                    <a:pt x="774" y="713"/>
                    <a:pt x="735" y="389"/>
                    <a:pt x="6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g2607c696dee_0_120"/>
            <p:cNvSpPr/>
            <p:nvPr/>
          </p:nvSpPr>
          <p:spPr>
            <a:xfrm>
              <a:off x="4035812" y="3345715"/>
              <a:ext cx="40034" cy="53695"/>
            </a:xfrm>
            <a:custGeom>
              <a:avLst/>
              <a:gdLst/>
              <a:ahLst/>
              <a:cxnLst/>
              <a:rect l="l" t="t" r="r" b="b"/>
              <a:pathLst>
                <a:path w="1140" h="1529" extrusionOk="0">
                  <a:moveTo>
                    <a:pt x="95" y="1"/>
                  </a:moveTo>
                  <a:lnTo>
                    <a:pt x="95" y="1"/>
                  </a:lnTo>
                  <a:cubicBezTo>
                    <a:pt x="1" y="159"/>
                    <a:pt x="180" y="1051"/>
                    <a:pt x="210" y="1093"/>
                  </a:cubicBezTo>
                  <a:cubicBezTo>
                    <a:pt x="232" y="1133"/>
                    <a:pt x="975" y="1526"/>
                    <a:pt x="1139" y="1529"/>
                  </a:cubicBezTo>
                  <a:cubicBezTo>
                    <a:pt x="1032" y="1346"/>
                    <a:pt x="987" y="1109"/>
                    <a:pt x="987" y="1109"/>
                  </a:cubicBezTo>
                  <a:cubicBezTo>
                    <a:pt x="867" y="1104"/>
                    <a:pt x="461" y="270"/>
                    <a:pt x="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g2607c696dee_0_120"/>
            <p:cNvSpPr/>
            <p:nvPr/>
          </p:nvSpPr>
          <p:spPr>
            <a:xfrm>
              <a:off x="4039184" y="3323696"/>
              <a:ext cx="50991" cy="60964"/>
            </a:xfrm>
            <a:custGeom>
              <a:avLst/>
              <a:gdLst/>
              <a:ahLst/>
              <a:cxnLst/>
              <a:rect l="l" t="t" r="r" b="b"/>
              <a:pathLst>
                <a:path w="1452" h="1736" extrusionOk="0">
                  <a:moveTo>
                    <a:pt x="1149" y="0"/>
                  </a:moveTo>
                  <a:cubicBezTo>
                    <a:pt x="1147" y="0"/>
                    <a:pt x="1144" y="1"/>
                    <a:pt x="1142" y="1"/>
                  </a:cubicBezTo>
                  <a:cubicBezTo>
                    <a:pt x="695" y="80"/>
                    <a:pt x="95" y="469"/>
                    <a:pt x="0" y="626"/>
                  </a:cubicBezTo>
                  <a:cubicBezTo>
                    <a:pt x="365" y="896"/>
                    <a:pt x="771" y="1731"/>
                    <a:pt x="891" y="1736"/>
                  </a:cubicBezTo>
                  <a:cubicBezTo>
                    <a:pt x="1011" y="1734"/>
                    <a:pt x="1211" y="1507"/>
                    <a:pt x="1451" y="1075"/>
                  </a:cubicBezTo>
                  <a:cubicBezTo>
                    <a:pt x="1380" y="592"/>
                    <a:pt x="1262" y="0"/>
                    <a:pt x="11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g2607c696dee_0_120"/>
            <p:cNvSpPr/>
            <p:nvPr/>
          </p:nvSpPr>
          <p:spPr>
            <a:xfrm>
              <a:off x="4070438" y="3361412"/>
              <a:ext cx="22475" cy="37997"/>
            </a:xfrm>
            <a:custGeom>
              <a:avLst/>
              <a:gdLst/>
              <a:ahLst/>
              <a:cxnLst/>
              <a:rect l="l" t="t" r="r" b="b"/>
              <a:pathLst>
                <a:path w="640" h="1082" extrusionOk="0">
                  <a:moveTo>
                    <a:pt x="561" y="1"/>
                  </a:moveTo>
                  <a:cubicBezTo>
                    <a:pt x="321" y="432"/>
                    <a:pt x="121" y="660"/>
                    <a:pt x="0" y="662"/>
                  </a:cubicBezTo>
                  <a:cubicBezTo>
                    <a:pt x="0" y="662"/>
                    <a:pt x="46" y="899"/>
                    <a:pt x="153" y="1082"/>
                  </a:cubicBezTo>
                  <a:cubicBezTo>
                    <a:pt x="154" y="1082"/>
                    <a:pt x="155" y="1082"/>
                    <a:pt x="156" y="1082"/>
                  </a:cubicBezTo>
                  <a:cubicBezTo>
                    <a:pt x="318" y="1082"/>
                    <a:pt x="639" y="587"/>
                    <a:pt x="639" y="587"/>
                  </a:cubicBezTo>
                  <a:cubicBezTo>
                    <a:pt x="639" y="587"/>
                    <a:pt x="607" y="320"/>
                    <a:pt x="56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g2607c696dee_0_120"/>
            <p:cNvSpPr/>
            <p:nvPr/>
          </p:nvSpPr>
          <p:spPr>
            <a:xfrm>
              <a:off x="3752871" y="3249563"/>
              <a:ext cx="26970" cy="28551"/>
            </a:xfrm>
            <a:custGeom>
              <a:avLst/>
              <a:gdLst/>
              <a:ahLst/>
              <a:cxnLst/>
              <a:rect l="l" t="t" r="r" b="b"/>
              <a:pathLst>
                <a:path w="768" h="813" extrusionOk="0">
                  <a:moveTo>
                    <a:pt x="1" y="0"/>
                  </a:moveTo>
                  <a:cubicBezTo>
                    <a:pt x="141" y="147"/>
                    <a:pt x="450" y="703"/>
                    <a:pt x="430" y="813"/>
                  </a:cubicBezTo>
                  <a:lnTo>
                    <a:pt x="768" y="813"/>
                  </a:lnTo>
                  <a:cubicBezTo>
                    <a:pt x="768" y="813"/>
                    <a:pt x="188" y="56"/>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g2607c696dee_0_120"/>
            <p:cNvSpPr/>
            <p:nvPr/>
          </p:nvSpPr>
          <p:spPr>
            <a:xfrm>
              <a:off x="3754451" y="3278079"/>
              <a:ext cx="25390" cy="41052"/>
            </a:xfrm>
            <a:custGeom>
              <a:avLst/>
              <a:gdLst/>
              <a:ahLst/>
              <a:cxnLst/>
              <a:rect l="l" t="t" r="r" b="b"/>
              <a:pathLst>
                <a:path w="723" h="1169" extrusionOk="0">
                  <a:moveTo>
                    <a:pt x="385" y="1"/>
                  </a:moveTo>
                  <a:cubicBezTo>
                    <a:pt x="367" y="115"/>
                    <a:pt x="1" y="750"/>
                    <a:pt x="1" y="750"/>
                  </a:cubicBezTo>
                  <a:cubicBezTo>
                    <a:pt x="111" y="899"/>
                    <a:pt x="232" y="1039"/>
                    <a:pt x="364" y="1169"/>
                  </a:cubicBezTo>
                  <a:cubicBezTo>
                    <a:pt x="531" y="1067"/>
                    <a:pt x="723" y="1"/>
                    <a:pt x="7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g2607c696dee_0_120"/>
            <p:cNvSpPr/>
            <p:nvPr/>
          </p:nvSpPr>
          <p:spPr>
            <a:xfrm>
              <a:off x="3734504" y="3300800"/>
              <a:ext cx="32765" cy="18928"/>
            </a:xfrm>
            <a:custGeom>
              <a:avLst/>
              <a:gdLst/>
              <a:ahLst/>
              <a:cxnLst/>
              <a:rect l="l" t="t" r="r" b="b"/>
              <a:pathLst>
                <a:path w="933" h="539" extrusionOk="0">
                  <a:moveTo>
                    <a:pt x="294" y="0"/>
                  </a:moveTo>
                  <a:cubicBezTo>
                    <a:pt x="142" y="0"/>
                    <a:pt x="59" y="123"/>
                    <a:pt x="1" y="230"/>
                  </a:cubicBezTo>
                  <a:cubicBezTo>
                    <a:pt x="1" y="230"/>
                    <a:pt x="600" y="538"/>
                    <a:pt x="854" y="538"/>
                  </a:cubicBezTo>
                  <a:cubicBezTo>
                    <a:pt x="886" y="538"/>
                    <a:pt x="913" y="533"/>
                    <a:pt x="932" y="522"/>
                  </a:cubicBezTo>
                  <a:cubicBezTo>
                    <a:pt x="801" y="392"/>
                    <a:pt x="679" y="252"/>
                    <a:pt x="570" y="103"/>
                  </a:cubicBezTo>
                  <a:cubicBezTo>
                    <a:pt x="458" y="29"/>
                    <a:pt x="368" y="0"/>
                    <a:pt x="2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g2607c696dee_0_120"/>
            <p:cNvSpPr/>
            <p:nvPr/>
          </p:nvSpPr>
          <p:spPr>
            <a:xfrm>
              <a:off x="3725339" y="3249423"/>
              <a:ext cx="43370" cy="59454"/>
            </a:xfrm>
            <a:custGeom>
              <a:avLst/>
              <a:gdLst/>
              <a:ahLst/>
              <a:cxnLst/>
              <a:rect l="l" t="t" r="r" b="b"/>
              <a:pathLst>
                <a:path w="1235" h="1693" extrusionOk="0">
                  <a:moveTo>
                    <a:pt x="760" y="1"/>
                  </a:moveTo>
                  <a:cubicBezTo>
                    <a:pt x="559" y="1"/>
                    <a:pt x="96" y="594"/>
                    <a:pt x="47" y="696"/>
                  </a:cubicBezTo>
                  <a:cubicBezTo>
                    <a:pt x="1" y="797"/>
                    <a:pt x="135" y="1635"/>
                    <a:pt x="262" y="1693"/>
                  </a:cubicBezTo>
                  <a:cubicBezTo>
                    <a:pt x="320" y="1586"/>
                    <a:pt x="403" y="1463"/>
                    <a:pt x="555" y="1463"/>
                  </a:cubicBezTo>
                  <a:cubicBezTo>
                    <a:pt x="629" y="1463"/>
                    <a:pt x="719" y="1492"/>
                    <a:pt x="831" y="1566"/>
                  </a:cubicBezTo>
                  <a:cubicBezTo>
                    <a:pt x="831" y="1566"/>
                    <a:pt x="1196" y="931"/>
                    <a:pt x="1214" y="817"/>
                  </a:cubicBezTo>
                  <a:cubicBezTo>
                    <a:pt x="1234" y="707"/>
                    <a:pt x="925" y="151"/>
                    <a:pt x="785" y="4"/>
                  </a:cubicBezTo>
                  <a:cubicBezTo>
                    <a:pt x="777" y="2"/>
                    <a:pt x="769" y="1"/>
                    <a:pt x="7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g2607c696dee_0_120"/>
            <p:cNvSpPr/>
            <p:nvPr/>
          </p:nvSpPr>
          <p:spPr>
            <a:xfrm>
              <a:off x="3908722" y="3075942"/>
              <a:ext cx="25144" cy="51236"/>
            </a:xfrm>
            <a:custGeom>
              <a:avLst/>
              <a:gdLst/>
              <a:ahLst/>
              <a:cxnLst/>
              <a:rect l="l" t="t" r="r" b="b"/>
              <a:pathLst>
                <a:path w="716" h="1459" extrusionOk="0">
                  <a:moveTo>
                    <a:pt x="479" y="0"/>
                  </a:moveTo>
                  <a:cubicBezTo>
                    <a:pt x="426" y="403"/>
                    <a:pt x="198" y="760"/>
                    <a:pt x="1" y="1007"/>
                  </a:cubicBezTo>
                  <a:cubicBezTo>
                    <a:pt x="23" y="1048"/>
                    <a:pt x="572" y="1458"/>
                    <a:pt x="572" y="1458"/>
                  </a:cubicBezTo>
                  <a:cubicBezTo>
                    <a:pt x="716" y="1156"/>
                    <a:pt x="657" y="92"/>
                    <a:pt x="4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g2607c696dee_0_120"/>
            <p:cNvSpPr/>
            <p:nvPr/>
          </p:nvSpPr>
          <p:spPr>
            <a:xfrm>
              <a:off x="3873605" y="3111271"/>
              <a:ext cx="55240" cy="48568"/>
            </a:xfrm>
            <a:custGeom>
              <a:avLst/>
              <a:gdLst/>
              <a:ahLst/>
              <a:cxnLst/>
              <a:rect l="l" t="t" r="r" b="b"/>
              <a:pathLst>
                <a:path w="1573" h="1383" extrusionOk="0">
                  <a:moveTo>
                    <a:pt x="1001" y="0"/>
                  </a:moveTo>
                  <a:cubicBezTo>
                    <a:pt x="901" y="127"/>
                    <a:pt x="789" y="244"/>
                    <a:pt x="668" y="351"/>
                  </a:cubicBezTo>
                  <a:cubicBezTo>
                    <a:pt x="668" y="351"/>
                    <a:pt x="37" y="925"/>
                    <a:pt x="0" y="1324"/>
                  </a:cubicBezTo>
                  <a:cubicBezTo>
                    <a:pt x="35" y="1358"/>
                    <a:pt x="69" y="1379"/>
                    <a:pt x="95" y="1381"/>
                  </a:cubicBezTo>
                  <a:cubicBezTo>
                    <a:pt x="100" y="1382"/>
                    <a:pt x="106" y="1382"/>
                    <a:pt x="113" y="1382"/>
                  </a:cubicBezTo>
                  <a:cubicBezTo>
                    <a:pt x="390" y="1382"/>
                    <a:pt x="1434" y="745"/>
                    <a:pt x="1572" y="452"/>
                  </a:cubicBezTo>
                  <a:cubicBezTo>
                    <a:pt x="1572" y="452"/>
                    <a:pt x="1023" y="42"/>
                    <a:pt x="10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g2607c696dee_0_120"/>
            <p:cNvSpPr/>
            <p:nvPr/>
          </p:nvSpPr>
          <p:spPr>
            <a:xfrm>
              <a:off x="3836169" y="3070253"/>
              <a:ext cx="60929" cy="87513"/>
            </a:xfrm>
            <a:custGeom>
              <a:avLst/>
              <a:gdLst/>
              <a:ahLst/>
              <a:cxnLst/>
              <a:rect l="l" t="t" r="r" b="b"/>
              <a:pathLst>
                <a:path w="1735" h="2492" extrusionOk="0">
                  <a:moveTo>
                    <a:pt x="827" y="0"/>
                  </a:moveTo>
                  <a:cubicBezTo>
                    <a:pt x="579" y="158"/>
                    <a:pt x="167" y="584"/>
                    <a:pt x="167" y="584"/>
                  </a:cubicBezTo>
                  <a:cubicBezTo>
                    <a:pt x="1" y="818"/>
                    <a:pt x="739" y="2201"/>
                    <a:pt x="1066" y="2492"/>
                  </a:cubicBezTo>
                  <a:cubicBezTo>
                    <a:pt x="1103" y="2093"/>
                    <a:pt x="1734" y="1520"/>
                    <a:pt x="1734" y="1520"/>
                  </a:cubicBezTo>
                  <a:cubicBezTo>
                    <a:pt x="1734" y="1520"/>
                    <a:pt x="765" y="1078"/>
                    <a:pt x="8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g2607c696dee_0_120"/>
            <p:cNvSpPr/>
            <p:nvPr/>
          </p:nvSpPr>
          <p:spPr>
            <a:xfrm>
              <a:off x="3863034" y="3068287"/>
              <a:ext cx="62509" cy="55380"/>
            </a:xfrm>
            <a:custGeom>
              <a:avLst/>
              <a:gdLst/>
              <a:ahLst/>
              <a:cxnLst/>
              <a:rect l="l" t="t" r="r" b="b"/>
              <a:pathLst>
                <a:path w="1780" h="1577" extrusionOk="0">
                  <a:moveTo>
                    <a:pt x="405" y="1"/>
                  </a:moveTo>
                  <a:cubicBezTo>
                    <a:pt x="249" y="1"/>
                    <a:pt x="124" y="17"/>
                    <a:pt x="62" y="56"/>
                  </a:cubicBezTo>
                  <a:cubicBezTo>
                    <a:pt x="0" y="1134"/>
                    <a:pt x="969" y="1576"/>
                    <a:pt x="969" y="1576"/>
                  </a:cubicBezTo>
                  <a:cubicBezTo>
                    <a:pt x="1090" y="1469"/>
                    <a:pt x="1202" y="1352"/>
                    <a:pt x="1302" y="1225"/>
                  </a:cubicBezTo>
                  <a:cubicBezTo>
                    <a:pt x="1499" y="978"/>
                    <a:pt x="1727" y="621"/>
                    <a:pt x="1780" y="218"/>
                  </a:cubicBezTo>
                  <a:cubicBezTo>
                    <a:pt x="1646" y="149"/>
                    <a:pt x="881" y="1"/>
                    <a:pt x="40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g2607c696dee_0_120"/>
            <p:cNvSpPr/>
            <p:nvPr/>
          </p:nvSpPr>
          <p:spPr>
            <a:xfrm>
              <a:off x="3445768" y="3099857"/>
              <a:ext cx="59243" cy="52114"/>
            </a:xfrm>
            <a:custGeom>
              <a:avLst/>
              <a:gdLst/>
              <a:ahLst/>
              <a:cxnLst/>
              <a:rect l="l" t="t" r="r" b="b"/>
              <a:pathLst>
                <a:path w="1687" h="1484" extrusionOk="0">
                  <a:moveTo>
                    <a:pt x="1304" y="1"/>
                  </a:moveTo>
                  <a:cubicBezTo>
                    <a:pt x="465" y="1"/>
                    <a:pt x="0" y="358"/>
                    <a:pt x="32" y="390"/>
                  </a:cubicBezTo>
                  <a:cubicBezTo>
                    <a:pt x="66" y="428"/>
                    <a:pt x="137" y="966"/>
                    <a:pt x="4" y="1478"/>
                  </a:cubicBezTo>
                  <a:lnTo>
                    <a:pt x="2" y="1483"/>
                  </a:lnTo>
                  <a:cubicBezTo>
                    <a:pt x="67" y="1478"/>
                    <a:pt x="123" y="1467"/>
                    <a:pt x="171" y="1467"/>
                  </a:cubicBezTo>
                  <a:cubicBezTo>
                    <a:pt x="178" y="1467"/>
                    <a:pt x="186" y="1467"/>
                    <a:pt x="193" y="1468"/>
                  </a:cubicBezTo>
                  <a:cubicBezTo>
                    <a:pt x="217" y="1466"/>
                    <a:pt x="256" y="1466"/>
                    <a:pt x="305" y="1466"/>
                  </a:cubicBezTo>
                  <a:cubicBezTo>
                    <a:pt x="441" y="1466"/>
                    <a:pt x="658" y="1471"/>
                    <a:pt x="861" y="1471"/>
                  </a:cubicBezTo>
                  <a:cubicBezTo>
                    <a:pt x="1079" y="1471"/>
                    <a:pt x="1281" y="1465"/>
                    <a:pt x="1353" y="1439"/>
                  </a:cubicBezTo>
                  <a:cubicBezTo>
                    <a:pt x="1527" y="1378"/>
                    <a:pt x="1687" y="130"/>
                    <a:pt x="1513" y="8"/>
                  </a:cubicBezTo>
                  <a:cubicBezTo>
                    <a:pt x="1441" y="3"/>
                    <a:pt x="1371" y="1"/>
                    <a:pt x="130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g2607c696dee_0_120"/>
            <p:cNvSpPr/>
            <p:nvPr/>
          </p:nvSpPr>
          <p:spPr>
            <a:xfrm>
              <a:off x="3404470" y="3112324"/>
              <a:ext cx="46109" cy="39683"/>
            </a:xfrm>
            <a:custGeom>
              <a:avLst/>
              <a:gdLst/>
              <a:ahLst/>
              <a:cxnLst/>
              <a:rect l="l" t="t" r="r" b="b"/>
              <a:pathLst>
                <a:path w="1313" h="1130" extrusionOk="0">
                  <a:moveTo>
                    <a:pt x="884" y="0"/>
                  </a:moveTo>
                  <a:cubicBezTo>
                    <a:pt x="650" y="0"/>
                    <a:pt x="319" y="50"/>
                    <a:pt x="0" y="268"/>
                  </a:cubicBezTo>
                  <a:cubicBezTo>
                    <a:pt x="0" y="268"/>
                    <a:pt x="248" y="664"/>
                    <a:pt x="591" y="931"/>
                  </a:cubicBezTo>
                  <a:cubicBezTo>
                    <a:pt x="801" y="1094"/>
                    <a:pt x="978" y="1130"/>
                    <a:pt x="1122" y="1130"/>
                  </a:cubicBezTo>
                  <a:cubicBezTo>
                    <a:pt x="1142" y="1130"/>
                    <a:pt x="1160" y="1129"/>
                    <a:pt x="1178" y="1128"/>
                  </a:cubicBezTo>
                  <a:lnTo>
                    <a:pt x="1180" y="1123"/>
                  </a:lnTo>
                  <a:cubicBezTo>
                    <a:pt x="1313" y="611"/>
                    <a:pt x="1242" y="73"/>
                    <a:pt x="1208" y="35"/>
                  </a:cubicBezTo>
                  <a:cubicBezTo>
                    <a:pt x="1208" y="35"/>
                    <a:pt x="1080" y="0"/>
                    <a:pt x="88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g2607c696dee_0_120"/>
            <p:cNvSpPr/>
            <p:nvPr/>
          </p:nvSpPr>
          <p:spPr>
            <a:xfrm>
              <a:off x="3404470" y="3076048"/>
              <a:ext cx="94466" cy="45723"/>
            </a:xfrm>
            <a:custGeom>
              <a:avLst/>
              <a:gdLst/>
              <a:ahLst/>
              <a:cxnLst/>
              <a:rect l="l" t="t" r="r" b="b"/>
              <a:pathLst>
                <a:path w="2690" h="1302" extrusionOk="0">
                  <a:moveTo>
                    <a:pt x="1144" y="0"/>
                  </a:moveTo>
                  <a:cubicBezTo>
                    <a:pt x="1079" y="0"/>
                    <a:pt x="1020" y="11"/>
                    <a:pt x="973" y="34"/>
                  </a:cubicBezTo>
                  <a:cubicBezTo>
                    <a:pt x="551" y="241"/>
                    <a:pt x="0" y="1301"/>
                    <a:pt x="0" y="1301"/>
                  </a:cubicBezTo>
                  <a:cubicBezTo>
                    <a:pt x="319" y="1083"/>
                    <a:pt x="650" y="1033"/>
                    <a:pt x="884" y="1033"/>
                  </a:cubicBezTo>
                  <a:cubicBezTo>
                    <a:pt x="1080" y="1033"/>
                    <a:pt x="1208" y="1068"/>
                    <a:pt x="1208" y="1068"/>
                  </a:cubicBezTo>
                  <a:cubicBezTo>
                    <a:pt x="1177" y="1036"/>
                    <a:pt x="1642" y="679"/>
                    <a:pt x="2480" y="679"/>
                  </a:cubicBezTo>
                  <a:cubicBezTo>
                    <a:pt x="2547" y="679"/>
                    <a:pt x="2617" y="681"/>
                    <a:pt x="2689" y="686"/>
                  </a:cubicBezTo>
                  <a:cubicBezTo>
                    <a:pt x="2607" y="629"/>
                    <a:pt x="1652" y="0"/>
                    <a:pt x="11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g2607c696dee_0_120"/>
            <p:cNvSpPr/>
            <p:nvPr/>
          </p:nvSpPr>
          <p:spPr>
            <a:xfrm>
              <a:off x="4145414" y="3162753"/>
              <a:ext cx="36944" cy="49761"/>
            </a:xfrm>
            <a:custGeom>
              <a:avLst/>
              <a:gdLst/>
              <a:ahLst/>
              <a:cxnLst/>
              <a:rect l="l" t="t" r="r" b="b"/>
              <a:pathLst>
                <a:path w="1052" h="1417" extrusionOk="0">
                  <a:moveTo>
                    <a:pt x="86" y="0"/>
                  </a:moveTo>
                  <a:cubicBezTo>
                    <a:pt x="0" y="144"/>
                    <a:pt x="165" y="974"/>
                    <a:pt x="188" y="1011"/>
                  </a:cubicBezTo>
                  <a:cubicBezTo>
                    <a:pt x="211" y="1048"/>
                    <a:pt x="898" y="1412"/>
                    <a:pt x="1051" y="1417"/>
                  </a:cubicBezTo>
                  <a:cubicBezTo>
                    <a:pt x="957" y="1245"/>
                    <a:pt x="911" y="1023"/>
                    <a:pt x="911" y="1023"/>
                  </a:cubicBezTo>
                  <a:cubicBezTo>
                    <a:pt x="911" y="1023"/>
                    <a:pt x="910" y="1023"/>
                    <a:pt x="910" y="1023"/>
                  </a:cubicBezTo>
                  <a:cubicBezTo>
                    <a:pt x="799" y="1023"/>
                    <a:pt x="425" y="244"/>
                    <a:pt x="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g2607c696dee_0_120"/>
            <p:cNvSpPr/>
            <p:nvPr/>
          </p:nvSpPr>
          <p:spPr>
            <a:xfrm>
              <a:off x="4148434" y="3142139"/>
              <a:ext cx="47268" cy="56574"/>
            </a:xfrm>
            <a:custGeom>
              <a:avLst/>
              <a:gdLst/>
              <a:ahLst/>
              <a:cxnLst/>
              <a:rect l="l" t="t" r="r" b="b"/>
              <a:pathLst>
                <a:path w="1346" h="1611" extrusionOk="0">
                  <a:moveTo>
                    <a:pt x="1061" y="0"/>
                  </a:moveTo>
                  <a:cubicBezTo>
                    <a:pt x="1059" y="0"/>
                    <a:pt x="1057" y="0"/>
                    <a:pt x="1055" y="1"/>
                  </a:cubicBezTo>
                  <a:cubicBezTo>
                    <a:pt x="642" y="79"/>
                    <a:pt x="87" y="441"/>
                    <a:pt x="0" y="587"/>
                  </a:cubicBezTo>
                  <a:cubicBezTo>
                    <a:pt x="339" y="830"/>
                    <a:pt x="713" y="1610"/>
                    <a:pt x="824" y="1610"/>
                  </a:cubicBezTo>
                  <a:cubicBezTo>
                    <a:pt x="824" y="1610"/>
                    <a:pt x="825" y="1610"/>
                    <a:pt x="825" y="1610"/>
                  </a:cubicBezTo>
                  <a:cubicBezTo>
                    <a:pt x="936" y="1607"/>
                    <a:pt x="1125" y="1399"/>
                    <a:pt x="1346" y="998"/>
                  </a:cubicBezTo>
                  <a:cubicBezTo>
                    <a:pt x="1279" y="553"/>
                    <a:pt x="1170" y="0"/>
                    <a:pt x="106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g2607c696dee_0_120"/>
            <p:cNvSpPr/>
            <p:nvPr/>
          </p:nvSpPr>
          <p:spPr>
            <a:xfrm>
              <a:off x="4177371" y="3177151"/>
              <a:ext cx="20895" cy="35363"/>
            </a:xfrm>
            <a:custGeom>
              <a:avLst/>
              <a:gdLst/>
              <a:ahLst/>
              <a:cxnLst/>
              <a:rect l="l" t="t" r="r" b="b"/>
              <a:pathLst>
                <a:path w="595" h="1007" extrusionOk="0">
                  <a:moveTo>
                    <a:pt x="522" y="1"/>
                  </a:moveTo>
                  <a:cubicBezTo>
                    <a:pt x="301" y="402"/>
                    <a:pt x="112" y="610"/>
                    <a:pt x="1" y="613"/>
                  </a:cubicBezTo>
                  <a:cubicBezTo>
                    <a:pt x="1" y="613"/>
                    <a:pt x="47" y="835"/>
                    <a:pt x="141" y="1007"/>
                  </a:cubicBezTo>
                  <a:cubicBezTo>
                    <a:pt x="142" y="1007"/>
                    <a:pt x="143" y="1007"/>
                    <a:pt x="143" y="1007"/>
                  </a:cubicBezTo>
                  <a:cubicBezTo>
                    <a:pt x="297" y="1007"/>
                    <a:pt x="594" y="546"/>
                    <a:pt x="594" y="546"/>
                  </a:cubicBezTo>
                  <a:cubicBezTo>
                    <a:pt x="594" y="546"/>
                    <a:pt x="565" y="296"/>
                    <a:pt x="52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g2607c696dee_0_120"/>
            <p:cNvSpPr/>
            <p:nvPr/>
          </p:nvSpPr>
          <p:spPr>
            <a:xfrm>
              <a:off x="3945279" y="3317200"/>
              <a:ext cx="36592" cy="20930"/>
            </a:xfrm>
            <a:custGeom>
              <a:avLst/>
              <a:gdLst/>
              <a:ahLst/>
              <a:cxnLst/>
              <a:rect l="l" t="t" r="r" b="b"/>
              <a:pathLst>
                <a:path w="1042" h="596" extrusionOk="0">
                  <a:moveTo>
                    <a:pt x="1042" y="1"/>
                  </a:moveTo>
                  <a:lnTo>
                    <a:pt x="1042" y="1"/>
                  </a:lnTo>
                  <a:cubicBezTo>
                    <a:pt x="878" y="99"/>
                    <a:pt x="343" y="251"/>
                    <a:pt x="142" y="251"/>
                  </a:cubicBezTo>
                  <a:cubicBezTo>
                    <a:pt x="116" y="251"/>
                    <a:pt x="96" y="249"/>
                    <a:pt x="83" y="244"/>
                  </a:cubicBezTo>
                  <a:lnTo>
                    <a:pt x="0" y="595"/>
                  </a:lnTo>
                  <a:cubicBezTo>
                    <a:pt x="0" y="595"/>
                    <a:pt x="934" y="179"/>
                    <a:pt x="104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g2607c696dee_0_120"/>
            <p:cNvSpPr/>
            <p:nvPr/>
          </p:nvSpPr>
          <p:spPr>
            <a:xfrm>
              <a:off x="3905772" y="3305014"/>
              <a:ext cx="42422" cy="33116"/>
            </a:xfrm>
            <a:custGeom>
              <a:avLst/>
              <a:gdLst/>
              <a:ahLst/>
              <a:cxnLst/>
              <a:rect l="l" t="t" r="r" b="b"/>
              <a:pathLst>
                <a:path w="1208" h="943" extrusionOk="0">
                  <a:moveTo>
                    <a:pt x="526" y="1"/>
                  </a:moveTo>
                  <a:cubicBezTo>
                    <a:pt x="343" y="75"/>
                    <a:pt x="168" y="166"/>
                    <a:pt x="1" y="271"/>
                  </a:cubicBezTo>
                  <a:cubicBezTo>
                    <a:pt x="62" y="472"/>
                    <a:pt x="1125" y="942"/>
                    <a:pt x="1125" y="942"/>
                  </a:cubicBezTo>
                  <a:lnTo>
                    <a:pt x="1208" y="591"/>
                  </a:lnTo>
                  <a:cubicBezTo>
                    <a:pt x="1099" y="543"/>
                    <a:pt x="526" y="1"/>
                    <a:pt x="52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g2607c696dee_0_120"/>
            <p:cNvSpPr/>
            <p:nvPr/>
          </p:nvSpPr>
          <p:spPr>
            <a:xfrm>
              <a:off x="3903525" y="3283030"/>
              <a:ext cx="31992" cy="31500"/>
            </a:xfrm>
            <a:custGeom>
              <a:avLst/>
              <a:gdLst/>
              <a:ahLst/>
              <a:cxnLst/>
              <a:rect l="l" t="t" r="r" b="b"/>
              <a:pathLst>
                <a:path w="911" h="897" extrusionOk="0">
                  <a:moveTo>
                    <a:pt x="599" y="0"/>
                  </a:moveTo>
                  <a:cubicBezTo>
                    <a:pt x="599" y="0"/>
                    <a:pt x="0" y="698"/>
                    <a:pt x="65" y="897"/>
                  </a:cubicBezTo>
                  <a:cubicBezTo>
                    <a:pt x="232" y="792"/>
                    <a:pt x="407" y="701"/>
                    <a:pt x="591" y="627"/>
                  </a:cubicBezTo>
                  <a:cubicBezTo>
                    <a:pt x="911" y="328"/>
                    <a:pt x="748" y="127"/>
                    <a:pt x="59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g2607c696dee_0_120"/>
            <p:cNvSpPr/>
            <p:nvPr/>
          </p:nvSpPr>
          <p:spPr>
            <a:xfrm>
              <a:off x="3924279" y="3280853"/>
              <a:ext cx="61350" cy="45196"/>
            </a:xfrm>
            <a:custGeom>
              <a:avLst/>
              <a:gdLst/>
              <a:ahLst/>
              <a:cxnLst/>
              <a:rect l="l" t="t" r="r" b="b"/>
              <a:pathLst>
                <a:path w="1747" h="1287" extrusionOk="0">
                  <a:moveTo>
                    <a:pt x="390" y="1"/>
                  </a:moveTo>
                  <a:cubicBezTo>
                    <a:pt x="204" y="1"/>
                    <a:pt x="46" y="18"/>
                    <a:pt x="8" y="62"/>
                  </a:cubicBezTo>
                  <a:cubicBezTo>
                    <a:pt x="157" y="189"/>
                    <a:pt x="320" y="391"/>
                    <a:pt x="0" y="689"/>
                  </a:cubicBezTo>
                  <a:cubicBezTo>
                    <a:pt x="0" y="689"/>
                    <a:pt x="572" y="1231"/>
                    <a:pt x="681" y="1279"/>
                  </a:cubicBezTo>
                  <a:cubicBezTo>
                    <a:pt x="694" y="1284"/>
                    <a:pt x="714" y="1286"/>
                    <a:pt x="740" y="1286"/>
                  </a:cubicBezTo>
                  <a:cubicBezTo>
                    <a:pt x="941" y="1286"/>
                    <a:pt x="1476" y="1134"/>
                    <a:pt x="1640" y="1037"/>
                  </a:cubicBezTo>
                  <a:cubicBezTo>
                    <a:pt x="1747" y="855"/>
                    <a:pt x="1206" y="170"/>
                    <a:pt x="1109" y="90"/>
                  </a:cubicBezTo>
                  <a:cubicBezTo>
                    <a:pt x="1051" y="44"/>
                    <a:pt x="686" y="1"/>
                    <a:pt x="3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g2607c696dee_0_120"/>
            <p:cNvSpPr/>
            <p:nvPr/>
          </p:nvSpPr>
          <p:spPr>
            <a:xfrm>
              <a:off x="3572332" y="3263364"/>
              <a:ext cx="36557" cy="20895"/>
            </a:xfrm>
            <a:custGeom>
              <a:avLst/>
              <a:gdLst/>
              <a:ahLst/>
              <a:cxnLst/>
              <a:rect l="l" t="t" r="r" b="b"/>
              <a:pathLst>
                <a:path w="1041" h="595" extrusionOk="0">
                  <a:moveTo>
                    <a:pt x="1041" y="0"/>
                  </a:moveTo>
                  <a:cubicBezTo>
                    <a:pt x="876" y="98"/>
                    <a:pt x="334" y="250"/>
                    <a:pt x="139" y="250"/>
                  </a:cubicBezTo>
                  <a:cubicBezTo>
                    <a:pt x="117" y="250"/>
                    <a:pt x="99" y="248"/>
                    <a:pt x="87" y="244"/>
                  </a:cubicBezTo>
                  <a:lnTo>
                    <a:pt x="0" y="595"/>
                  </a:lnTo>
                  <a:cubicBezTo>
                    <a:pt x="0" y="595"/>
                    <a:pt x="935" y="180"/>
                    <a:pt x="10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g2607c696dee_0_120"/>
            <p:cNvSpPr/>
            <p:nvPr/>
          </p:nvSpPr>
          <p:spPr>
            <a:xfrm>
              <a:off x="3532789" y="3251038"/>
              <a:ext cx="42598" cy="33221"/>
            </a:xfrm>
            <a:custGeom>
              <a:avLst/>
              <a:gdLst/>
              <a:ahLst/>
              <a:cxnLst/>
              <a:rect l="l" t="t" r="r" b="b"/>
              <a:pathLst>
                <a:path w="1213" h="946" extrusionOk="0">
                  <a:moveTo>
                    <a:pt x="531" y="1"/>
                  </a:moveTo>
                  <a:cubicBezTo>
                    <a:pt x="347" y="78"/>
                    <a:pt x="170" y="168"/>
                    <a:pt x="1" y="274"/>
                  </a:cubicBezTo>
                  <a:cubicBezTo>
                    <a:pt x="64" y="475"/>
                    <a:pt x="1126" y="946"/>
                    <a:pt x="1126" y="946"/>
                  </a:cubicBezTo>
                  <a:lnTo>
                    <a:pt x="1213" y="596"/>
                  </a:lnTo>
                  <a:cubicBezTo>
                    <a:pt x="1100" y="546"/>
                    <a:pt x="531" y="1"/>
                    <a:pt x="53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g2607c696dee_0_120"/>
            <p:cNvSpPr/>
            <p:nvPr/>
          </p:nvSpPr>
          <p:spPr>
            <a:xfrm>
              <a:off x="3530612" y="3229125"/>
              <a:ext cx="32168" cy="31571"/>
            </a:xfrm>
            <a:custGeom>
              <a:avLst/>
              <a:gdLst/>
              <a:ahLst/>
              <a:cxnLst/>
              <a:rect l="l" t="t" r="r" b="b"/>
              <a:pathLst>
                <a:path w="916" h="899" extrusionOk="0">
                  <a:moveTo>
                    <a:pt x="599" y="0"/>
                  </a:moveTo>
                  <a:cubicBezTo>
                    <a:pt x="599" y="0"/>
                    <a:pt x="1" y="696"/>
                    <a:pt x="63" y="898"/>
                  </a:cubicBezTo>
                  <a:cubicBezTo>
                    <a:pt x="232" y="792"/>
                    <a:pt x="409" y="700"/>
                    <a:pt x="593" y="623"/>
                  </a:cubicBezTo>
                  <a:cubicBezTo>
                    <a:pt x="916" y="328"/>
                    <a:pt x="750" y="128"/>
                    <a:pt x="59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g2607c696dee_0_120"/>
            <p:cNvSpPr/>
            <p:nvPr/>
          </p:nvSpPr>
          <p:spPr>
            <a:xfrm>
              <a:off x="3551402" y="3226983"/>
              <a:ext cx="61350" cy="45231"/>
            </a:xfrm>
            <a:custGeom>
              <a:avLst/>
              <a:gdLst/>
              <a:ahLst/>
              <a:cxnLst/>
              <a:rect l="l" t="t" r="r" b="b"/>
              <a:pathLst>
                <a:path w="1747" h="1288" extrusionOk="0">
                  <a:moveTo>
                    <a:pt x="390" y="1"/>
                  </a:moveTo>
                  <a:cubicBezTo>
                    <a:pt x="203" y="1"/>
                    <a:pt x="44" y="18"/>
                    <a:pt x="7" y="62"/>
                  </a:cubicBezTo>
                  <a:cubicBezTo>
                    <a:pt x="160" y="190"/>
                    <a:pt x="324" y="389"/>
                    <a:pt x="1" y="686"/>
                  </a:cubicBezTo>
                  <a:cubicBezTo>
                    <a:pt x="1" y="686"/>
                    <a:pt x="570" y="1231"/>
                    <a:pt x="683" y="1281"/>
                  </a:cubicBezTo>
                  <a:cubicBezTo>
                    <a:pt x="694" y="1285"/>
                    <a:pt x="712" y="1287"/>
                    <a:pt x="734" y="1287"/>
                  </a:cubicBezTo>
                  <a:cubicBezTo>
                    <a:pt x="927" y="1287"/>
                    <a:pt x="1472" y="1134"/>
                    <a:pt x="1637" y="1036"/>
                  </a:cubicBezTo>
                  <a:cubicBezTo>
                    <a:pt x="1746" y="855"/>
                    <a:pt x="1206" y="167"/>
                    <a:pt x="1106" y="89"/>
                  </a:cubicBezTo>
                  <a:cubicBezTo>
                    <a:pt x="1049" y="44"/>
                    <a:pt x="685" y="1"/>
                    <a:pt x="3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g2607c696dee_0_120"/>
            <p:cNvSpPr/>
            <p:nvPr/>
          </p:nvSpPr>
          <p:spPr>
            <a:xfrm>
              <a:off x="4294558" y="3173288"/>
              <a:ext cx="36557" cy="20895"/>
            </a:xfrm>
            <a:custGeom>
              <a:avLst/>
              <a:gdLst/>
              <a:ahLst/>
              <a:cxnLst/>
              <a:rect l="l" t="t" r="r" b="b"/>
              <a:pathLst>
                <a:path w="1041" h="595" extrusionOk="0">
                  <a:moveTo>
                    <a:pt x="1041" y="0"/>
                  </a:moveTo>
                  <a:lnTo>
                    <a:pt x="1041" y="0"/>
                  </a:lnTo>
                  <a:cubicBezTo>
                    <a:pt x="876" y="98"/>
                    <a:pt x="333" y="250"/>
                    <a:pt x="139" y="250"/>
                  </a:cubicBezTo>
                  <a:cubicBezTo>
                    <a:pt x="116" y="250"/>
                    <a:pt x="99" y="248"/>
                    <a:pt x="86" y="244"/>
                  </a:cubicBezTo>
                  <a:lnTo>
                    <a:pt x="0" y="595"/>
                  </a:lnTo>
                  <a:cubicBezTo>
                    <a:pt x="0" y="595"/>
                    <a:pt x="934" y="178"/>
                    <a:pt x="10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g2607c696dee_0_120"/>
            <p:cNvSpPr/>
            <p:nvPr/>
          </p:nvSpPr>
          <p:spPr>
            <a:xfrm>
              <a:off x="4255051" y="3160927"/>
              <a:ext cx="42562" cy="33256"/>
            </a:xfrm>
            <a:custGeom>
              <a:avLst/>
              <a:gdLst/>
              <a:ahLst/>
              <a:cxnLst/>
              <a:rect l="l" t="t" r="r" b="b"/>
              <a:pathLst>
                <a:path w="1212" h="947" extrusionOk="0">
                  <a:moveTo>
                    <a:pt x="530" y="0"/>
                  </a:moveTo>
                  <a:cubicBezTo>
                    <a:pt x="347" y="79"/>
                    <a:pt x="170" y="169"/>
                    <a:pt x="1" y="274"/>
                  </a:cubicBezTo>
                  <a:cubicBezTo>
                    <a:pt x="63" y="476"/>
                    <a:pt x="1125" y="947"/>
                    <a:pt x="1125" y="947"/>
                  </a:cubicBezTo>
                  <a:lnTo>
                    <a:pt x="1211" y="596"/>
                  </a:lnTo>
                  <a:cubicBezTo>
                    <a:pt x="1099" y="548"/>
                    <a:pt x="530" y="0"/>
                    <a:pt x="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g2607c696dee_0_120"/>
            <p:cNvSpPr/>
            <p:nvPr/>
          </p:nvSpPr>
          <p:spPr>
            <a:xfrm>
              <a:off x="4252838" y="3139084"/>
              <a:ext cx="32168" cy="31500"/>
            </a:xfrm>
            <a:custGeom>
              <a:avLst/>
              <a:gdLst/>
              <a:ahLst/>
              <a:cxnLst/>
              <a:rect l="l" t="t" r="r" b="b"/>
              <a:pathLst>
                <a:path w="916" h="897" extrusionOk="0">
                  <a:moveTo>
                    <a:pt x="598" y="0"/>
                  </a:moveTo>
                  <a:cubicBezTo>
                    <a:pt x="598" y="1"/>
                    <a:pt x="1" y="695"/>
                    <a:pt x="63" y="896"/>
                  </a:cubicBezTo>
                  <a:cubicBezTo>
                    <a:pt x="232" y="791"/>
                    <a:pt x="409" y="701"/>
                    <a:pt x="593" y="622"/>
                  </a:cubicBezTo>
                  <a:cubicBezTo>
                    <a:pt x="916" y="327"/>
                    <a:pt x="750" y="128"/>
                    <a:pt x="5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g2607c696dee_0_120"/>
            <p:cNvSpPr/>
            <p:nvPr/>
          </p:nvSpPr>
          <p:spPr>
            <a:xfrm>
              <a:off x="4273628" y="3136906"/>
              <a:ext cx="61315" cy="45196"/>
            </a:xfrm>
            <a:custGeom>
              <a:avLst/>
              <a:gdLst/>
              <a:ahLst/>
              <a:cxnLst/>
              <a:rect l="l" t="t" r="r" b="b"/>
              <a:pathLst>
                <a:path w="1746" h="1287" extrusionOk="0">
                  <a:moveTo>
                    <a:pt x="392" y="1"/>
                  </a:moveTo>
                  <a:cubicBezTo>
                    <a:pt x="204" y="1"/>
                    <a:pt x="44" y="18"/>
                    <a:pt x="6" y="62"/>
                  </a:cubicBezTo>
                  <a:cubicBezTo>
                    <a:pt x="158" y="190"/>
                    <a:pt x="324" y="389"/>
                    <a:pt x="1" y="684"/>
                  </a:cubicBezTo>
                  <a:cubicBezTo>
                    <a:pt x="1" y="684"/>
                    <a:pt x="570" y="1232"/>
                    <a:pt x="682" y="1280"/>
                  </a:cubicBezTo>
                  <a:cubicBezTo>
                    <a:pt x="695" y="1284"/>
                    <a:pt x="712" y="1286"/>
                    <a:pt x="735" y="1286"/>
                  </a:cubicBezTo>
                  <a:cubicBezTo>
                    <a:pt x="930" y="1286"/>
                    <a:pt x="1472" y="1134"/>
                    <a:pt x="1638" y="1037"/>
                  </a:cubicBezTo>
                  <a:cubicBezTo>
                    <a:pt x="1746" y="855"/>
                    <a:pt x="1207" y="167"/>
                    <a:pt x="1106" y="89"/>
                  </a:cubicBezTo>
                  <a:cubicBezTo>
                    <a:pt x="1049" y="43"/>
                    <a:pt x="687" y="1"/>
                    <a:pt x="39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g2607c696dee_0_120"/>
            <p:cNvSpPr/>
            <p:nvPr/>
          </p:nvSpPr>
          <p:spPr>
            <a:xfrm>
              <a:off x="3791605" y="3493700"/>
              <a:ext cx="13345" cy="27251"/>
            </a:xfrm>
            <a:custGeom>
              <a:avLst/>
              <a:gdLst/>
              <a:ahLst/>
              <a:cxnLst/>
              <a:rect l="l" t="t" r="r" b="b"/>
              <a:pathLst>
                <a:path w="380" h="776" extrusionOk="0">
                  <a:moveTo>
                    <a:pt x="256" y="0"/>
                  </a:moveTo>
                  <a:cubicBezTo>
                    <a:pt x="228" y="216"/>
                    <a:pt x="106" y="405"/>
                    <a:pt x="0" y="536"/>
                  </a:cubicBezTo>
                  <a:cubicBezTo>
                    <a:pt x="14" y="559"/>
                    <a:pt x="306" y="775"/>
                    <a:pt x="306" y="775"/>
                  </a:cubicBezTo>
                  <a:cubicBezTo>
                    <a:pt x="380" y="613"/>
                    <a:pt x="347" y="49"/>
                    <a:pt x="2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g2607c696dee_0_120"/>
            <p:cNvSpPr/>
            <p:nvPr/>
          </p:nvSpPr>
          <p:spPr>
            <a:xfrm>
              <a:off x="3772993" y="3512523"/>
              <a:ext cx="29393" cy="25741"/>
            </a:xfrm>
            <a:custGeom>
              <a:avLst/>
              <a:gdLst/>
              <a:ahLst/>
              <a:cxnLst/>
              <a:rect l="l" t="t" r="r" b="b"/>
              <a:pathLst>
                <a:path w="837" h="733" extrusionOk="0">
                  <a:moveTo>
                    <a:pt x="530" y="0"/>
                  </a:moveTo>
                  <a:cubicBezTo>
                    <a:pt x="476" y="66"/>
                    <a:pt x="418" y="127"/>
                    <a:pt x="356" y="184"/>
                  </a:cubicBezTo>
                  <a:cubicBezTo>
                    <a:pt x="356" y="184"/>
                    <a:pt x="20" y="488"/>
                    <a:pt x="0" y="705"/>
                  </a:cubicBezTo>
                  <a:cubicBezTo>
                    <a:pt x="14" y="716"/>
                    <a:pt x="30" y="726"/>
                    <a:pt x="48" y="732"/>
                  </a:cubicBezTo>
                  <a:cubicBezTo>
                    <a:pt x="51" y="733"/>
                    <a:pt x="54" y="733"/>
                    <a:pt x="57" y="733"/>
                  </a:cubicBezTo>
                  <a:cubicBezTo>
                    <a:pt x="209" y="733"/>
                    <a:pt x="761" y="394"/>
                    <a:pt x="836" y="239"/>
                  </a:cubicBezTo>
                  <a:cubicBezTo>
                    <a:pt x="836" y="239"/>
                    <a:pt x="544" y="23"/>
                    <a:pt x="5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g2607c696dee_0_120"/>
            <p:cNvSpPr/>
            <p:nvPr/>
          </p:nvSpPr>
          <p:spPr>
            <a:xfrm>
              <a:off x="3753152" y="3490715"/>
              <a:ext cx="32343" cy="46566"/>
            </a:xfrm>
            <a:custGeom>
              <a:avLst/>
              <a:gdLst/>
              <a:ahLst/>
              <a:cxnLst/>
              <a:rect l="l" t="t" r="r" b="b"/>
              <a:pathLst>
                <a:path w="921" h="1326" extrusionOk="0">
                  <a:moveTo>
                    <a:pt x="444" y="0"/>
                  </a:moveTo>
                  <a:cubicBezTo>
                    <a:pt x="310" y="84"/>
                    <a:pt x="93" y="311"/>
                    <a:pt x="93" y="311"/>
                  </a:cubicBezTo>
                  <a:cubicBezTo>
                    <a:pt x="1" y="435"/>
                    <a:pt x="392" y="1166"/>
                    <a:pt x="565" y="1326"/>
                  </a:cubicBezTo>
                  <a:cubicBezTo>
                    <a:pt x="585" y="1107"/>
                    <a:pt x="921" y="805"/>
                    <a:pt x="921" y="805"/>
                  </a:cubicBezTo>
                  <a:cubicBezTo>
                    <a:pt x="921" y="805"/>
                    <a:pt x="403" y="570"/>
                    <a:pt x="4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g2607c696dee_0_120"/>
            <p:cNvSpPr/>
            <p:nvPr/>
          </p:nvSpPr>
          <p:spPr>
            <a:xfrm>
              <a:off x="3767304" y="3489626"/>
              <a:ext cx="33291" cy="29358"/>
            </a:xfrm>
            <a:custGeom>
              <a:avLst/>
              <a:gdLst/>
              <a:ahLst/>
              <a:cxnLst/>
              <a:rect l="l" t="t" r="r" b="b"/>
              <a:pathLst>
                <a:path w="948" h="836" extrusionOk="0">
                  <a:moveTo>
                    <a:pt x="223" y="0"/>
                  </a:moveTo>
                  <a:cubicBezTo>
                    <a:pt x="139" y="0"/>
                    <a:pt x="73" y="9"/>
                    <a:pt x="41" y="31"/>
                  </a:cubicBezTo>
                  <a:cubicBezTo>
                    <a:pt x="0" y="601"/>
                    <a:pt x="518" y="836"/>
                    <a:pt x="518" y="836"/>
                  </a:cubicBezTo>
                  <a:cubicBezTo>
                    <a:pt x="580" y="779"/>
                    <a:pt x="638" y="718"/>
                    <a:pt x="692" y="652"/>
                  </a:cubicBezTo>
                  <a:cubicBezTo>
                    <a:pt x="798" y="521"/>
                    <a:pt x="920" y="332"/>
                    <a:pt x="948" y="116"/>
                  </a:cubicBezTo>
                  <a:cubicBezTo>
                    <a:pt x="877" y="80"/>
                    <a:pt x="474" y="0"/>
                    <a:pt x="22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g2607c696dee_0_120"/>
            <p:cNvSpPr/>
            <p:nvPr/>
          </p:nvSpPr>
          <p:spPr>
            <a:xfrm>
              <a:off x="2943061" y="2369519"/>
              <a:ext cx="1742109" cy="720892"/>
            </a:xfrm>
            <a:custGeom>
              <a:avLst/>
              <a:gdLst/>
              <a:ahLst/>
              <a:cxnLst/>
              <a:rect l="l" t="t" r="r" b="b"/>
              <a:pathLst>
                <a:path w="49608" h="20528" extrusionOk="0">
                  <a:moveTo>
                    <a:pt x="25549" y="0"/>
                  </a:moveTo>
                  <a:cubicBezTo>
                    <a:pt x="23837" y="0"/>
                    <a:pt x="21592" y="1791"/>
                    <a:pt x="18836" y="6751"/>
                  </a:cubicBezTo>
                  <a:cubicBezTo>
                    <a:pt x="17109" y="3279"/>
                    <a:pt x="15693" y="2037"/>
                    <a:pt x="14606" y="2037"/>
                  </a:cubicBezTo>
                  <a:cubicBezTo>
                    <a:pt x="12495" y="2037"/>
                    <a:pt x="11628" y="6719"/>
                    <a:pt x="12145" y="8847"/>
                  </a:cubicBezTo>
                  <a:cubicBezTo>
                    <a:pt x="10509" y="6833"/>
                    <a:pt x="8031" y="5588"/>
                    <a:pt x="5983" y="5588"/>
                  </a:cubicBezTo>
                  <a:cubicBezTo>
                    <a:pt x="4755" y="5588"/>
                    <a:pt x="3682" y="6036"/>
                    <a:pt x="3038" y="7033"/>
                  </a:cubicBezTo>
                  <a:cubicBezTo>
                    <a:pt x="0" y="11737"/>
                    <a:pt x="6459" y="14536"/>
                    <a:pt x="9998" y="15447"/>
                  </a:cubicBezTo>
                  <a:cubicBezTo>
                    <a:pt x="9910" y="15428"/>
                    <a:pt x="9812" y="15418"/>
                    <a:pt x="9708" y="15418"/>
                  </a:cubicBezTo>
                  <a:cubicBezTo>
                    <a:pt x="8576" y="15418"/>
                    <a:pt x="6685" y="16562"/>
                    <a:pt x="7480" y="18401"/>
                  </a:cubicBezTo>
                  <a:cubicBezTo>
                    <a:pt x="7844" y="19243"/>
                    <a:pt x="8975" y="19543"/>
                    <a:pt x="10288" y="19543"/>
                  </a:cubicBezTo>
                  <a:cubicBezTo>
                    <a:pt x="12354" y="19543"/>
                    <a:pt x="14870" y="18798"/>
                    <a:pt x="15557" y="18241"/>
                  </a:cubicBezTo>
                  <a:cubicBezTo>
                    <a:pt x="17163" y="19948"/>
                    <a:pt x="18720" y="20527"/>
                    <a:pt x="20123" y="20527"/>
                  </a:cubicBezTo>
                  <a:cubicBezTo>
                    <a:pt x="22469" y="20527"/>
                    <a:pt x="24386" y="18910"/>
                    <a:pt x="25394" y="18241"/>
                  </a:cubicBezTo>
                  <a:cubicBezTo>
                    <a:pt x="30198" y="19704"/>
                    <a:pt x="33909" y="20237"/>
                    <a:pt x="36708" y="20237"/>
                  </a:cubicBezTo>
                  <a:cubicBezTo>
                    <a:pt x="43875" y="20237"/>
                    <a:pt x="45055" y="16740"/>
                    <a:pt x="43261" y="16398"/>
                  </a:cubicBezTo>
                  <a:cubicBezTo>
                    <a:pt x="49608" y="12556"/>
                    <a:pt x="47773" y="10592"/>
                    <a:pt x="44257" y="10592"/>
                  </a:cubicBezTo>
                  <a:cubicBezTo>
                    <a:pt x="42619" y="10592"/>
                    <a:pt x="40615" y="11018"/>
                    <a:pt x="38904" y="11879"/>
                  </a:cubicBezTo>
                  <a:lnTo>
                    <a:pt x="38904" y="11879"/>
                  </a:lnTo>
                  <a:cubicBezTo>
                    <a:pt x="40361" y="11035"/>
                    <a:pt x="39262" y="7273"/>
                    <a:pt x="35460" y="7273"/>
                  </a:cubicBezTo>
                  <a:cubicBezTo>
                    <a:pt x="33907" y="7273"/>
                    <a:pt x="31903" y="7901"/>
                    <a:pt x="29438" y="9612"/>
                  </a:cubicBezTo>
                  <a:cubicBezTo>
                    <a:pt x="30050" y="6093"/>
                    <a:pt x="28707" y="0"/>
                    <a:pt x="255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g2607c696dee_0_120"/>
            <p:cNvSpPr/>
            <p:nvPr/>
          </p:nvSpPr>
          <p:spPr>
            <a:xfrm>
              <a:off x="2943061" y="2111019"/>
              <a:ext cx="1848129" cy="1082040"/>
            </a:xfrm>
            <a:custGeom>
              <a:avLst/>
              <a:gdLst/>
              <a:ahLst/>
              <a:cxnLst/>
              <a:rect l="l" t="t" r="r" b="b"/>
              <a:pathLst>
                <a:path w="52627" h="30812" extrusionOk="0">
                  <a:moveTo>
                    <a:pt x="18836" y="14112"/>
                  </a:moveTo>
                  <a:cubicBezTo>
                    <a:pt x="13756" y="3897"/>
                    <a:pt x="11362" y="12984"/>
                    <a:pt x="12145" y="16208"/>
                  </a:cubicBezTo>
                  <a:cubicBezTo>
                    <a:pt x="9529" y="12987"/>
                    <a:pt x="4757" y="11733"/>
                    <a:pt x="3038" y="14394"/>
                  </a:cubicBezTo>
                  <a:cubicBezTo>
                    <a:pt x="0" y="19098"/>
                    <a:pt x="6459" y="21897"/>
                    <a:pt x="9998" y="22808"/>
                  </a:cubicBezTo>
                  <a:cubicBezTo>
                    <a:pt x="8946" y="22575"/>
                    <a:pt x="6612" y="23755"/>
                    <a:pt x="7480" y="25762"/>
                  </a:cubicBezTo>
                  <a:cubicBezTo>
                    <a:pt x="8417" y="27928"/>
                    <a:pt x="14434" y="26513"/>
                    <a:pt x="15557" y="25602"/>
                  </a:cubicBezTo>
                  <a:cubicBezTo>
                    <a:pt x="19849" y="30163"/>
                    <a:pt x="23783" y="26671"/>
                    <a:pt x="25394" y="25602"/>
                  </a:cubicBezTo>
                  <a:cubicBezTo>
                    <a:pt x="42500" y="30811"/>
                    <a:pt x="45756" y="24234"/>
                    <a:pt x="43261" y="23759"/>
                  </a:cubicBezTo>
                  <a:cubicBezTo>
                    <a:pt x="52627" y="18089"/>
                    <a:pt x="44177" y="16509"/>
                    <a:pt x="38797" y="19295"/>
                  </a:cubicBezTo>
                  <a:cubicBezTo>
                    <a:pt x="41055" y="18288"/>
                    <a:pt x="38079" y="10976"/>
                    <a:pt x="29438" y="16973"/>
                  </a:cubicBezTo>
                  <a:cubicBezTo>
                    <a:pt x="30382" y="11546"/>
                    <a:pt x="26676" y="1"/>
                    <a:pt x="18836" y="14112"/>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g2607c696dee_0_120"/>
            <p:cNvSpPr/>
            <p:nvPr/>
          </p:nvSpPr>
          <p:spPr>
            <a:xfrm>
              <a:off x="3369598" y="2731650"/>
              <a:ext cx="446484" cy="226964"/>
            </a:xfrm>
            <a:custGeom>
              <a:avLst/>
              <a:gdLst/>
              <a:ahLst/>
              <a:cxnLst/>
              <a:rect l="l" t="t" r="r" b="b"/>
              <a:pathLst>
                <a:path w="12714" h="6463" extrusionOk="0">
                  <a:moveTo>
                    <a:pt x="12472" y="2513"/>
                  </a:moveTo>
                  <a:cubicBezTo>
                    <a:pt x="11474" y="1"/>
                    <a:pt x="6314" y="2168"/>
                    <a:pt x="6332" y="4395"/>
                  </a:cubicBezTo>
                  <a:cubicBezTo>
                    <a:pt x="6332" y="4431"/>
                    <a:pt x="6275" y="4441"/>
                    <a:pt x="6270" y="4404"/>
                  </a:cubicBezTo>
                  <a:cubicBezTo>
                    <a:pt x="6143" y="3494"/>
                    <a:pt x="5762" y="2482"/>
                    <a:pt x="4807" y="2163"/>
                  </a:cubicBezTo>
                  <a:cubicBezTo>
                    <a:pt x="4029" y="1905"/>
                    <a:pt x="3173" y="2044"/>
                    <a:pt x="2445" y="2398"/>
                  </a:cubicBezTo>
                  <a:cubicBezTo>
                    <a:pt x="1248" y="2982"/>
                    <a:pt x="156" y="4097"/>
                    <a:pt x="1" y="5421"/>
                  </a:cubicBezTo>
                  <a:cubicBezTo>
                    <a:pt x="867" y="4455"/>
                    <a:pt x="2037" y="3683"/>
                    <a:pt x="3337" y="3725"/>
                  </a:cubicBezTo>
                  <a:cubicBezTo>
                    <a:pt x="4985" y="3776"/>
                    <a:pt x="5902" y="5014"/>
                    <a:pt x="6306" y="6462"/>
                  </a:cubicBezTo>
                  <a:cubicBezTo>
                    <a:pt x="6955" y="4573"/>
                    <a:pt x="9277" y="3730"/>
                    <a:pt x="11167" y="4108"/>
                  </a:cubicBezTo>
                  <a:cubicBezTo>
                    <a:pt x="11535" y="4180"/>
                    <a:pt x="11927" y="4309"/>
                    <a:pt x="12273" y="4505"/>
                  </a:cubicBezTo>
                  <a:cubicBezTo>
                    <a:pt x="12541" y="3845"/>
                    <a:pt x="12713" y="3121"/>
                    <a:pt x="12472" y="2513"/>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g2607c696dee_0_120"/>
            <p:cNvSpPr/>
            <p:nvPr/>
          </p:nvSpPr>
          <p:spPr>
            <a:xfrm>
              <a:off x="3089606" y="2600978"/>
              <a:ext cx="295373" cy="178853"/>
            </a:xfrm>
            <a:custGeom>
              <a:avLst/>
              <a:gdLst/>
              <a:ahLst/>
              <a:cxnLst/>
              <a:rect l="l" t="t" r="r" b="b"/>
              <a:pathLst>
                <a:path w="8411" h="5093" extrusionOk="0">
                  <a:moveTo>
                    <a:pt x="7583" y="4882"/>
                  </a:moveTo>
                  <a:cubicBezTo>
                    <a:pt x="7654" y="4252"/>
                    <a:pt x="7959" y="3706"/>
                    <a:pt x="8411" y="3257"/>
                  </a:cubicBezTo>
                  <a:cubicBezTo>
                    <a:pt x="6094" y="856"/>
                    <a:pt x="2256" y="0"/>
                    <a:pt x="833" y="2100"/>
                  </a:cubicBezTo>
                  <a:cubicBezTo>
                    <a:pt x="65" y="3232"/>
                    <a:pt x="1" y="4229"/>
                    <a:pt x="365" y="5092"/>
                  </a:cubicBezTo>
                  <a:cubicBezTo>
                    <a:pt x="1739" y="3353"/>
                    <a:pt x="5599" y="3380"/>
                    <a:pt x="7583" y="4882"/>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g2607c696dee_0_120"/>
            <p:cNvSpPr/>
            <p:nvPr/>
          </p:nvSpPr>
          <p:spPr>
            <a:xfrm>
              <a:off x="3381608" y="2291066"/>
              <a:ext cx="550361" cy="446414"/>
            </a:xfrm>
            <a:custGeom>
              <a:avLst/>
              <a:gdLst/>
              <a:ahLst/>
              <a:cxnLst/>
              <a:rect l="l" t="t" r="r" b="b"/>
              <a:pathLst>
                <a:path w="15672" h="12712" extrusionOk="0">
                  <a:moveTo>
                    <a:pt x="6583" y="11508"/>
                  </a:moveTo>
                  <a:cubicBezTo>
                    <a:pt x="7235" y="10299"/>
                    <a:pt x="9069" y="9540"/>
                    <a:pt x="10318" y="9680"/>
                  </a:cubicBezTo>
                  <a:cubicBezTo>
                    <a:pt x="12054" y="9873"/>
                    <a:pt x="12503" y="11255"/>
                    <a:pt x="12530" y="12711"/>
                  </a:cubicBezTo>
                  <a:cubicBezTo>
                    <a:pt x="13328" y="12134"/>
                    <a:pt x="14429" y="11902"/>
                    <a:pt x="15529" y="11857"/>
                  </a:cubicBezTo>
                  <a:cubicBezTo>
                    <a:pt x="15672" y="7143"/>
                    <a:pt x="12453" y="0"/>
                    <a:pt x="6217" y="10694"/>
                  </a:cubicBezTo>
                  <a:cubicBezTo>
                    <a:pt x="2085" y="2778"/>
                    <a:pt x="0" y="8894"/>
                    <a:pt x="319" y="11880"/>
                  </a:cubicBezTo>
                  <a:cubicBezTo>
                    <a:pt x="1938" y="10516"/>
                    <a:pt x="4993" y="10221"/>
                    <a:pt x="6583" y="11508"/>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g2607c696dee_0_120"/>
            <p:cNvSpPr/>
            <p:nvPr/>
          </p:nvSpPr>
          <p:spPr>
            <a:xfrm>
              <a:off x="3992442" y="2613901"/>
              <a:ext cx="608024" cy="306330"/>
            </a:xfrm>
            <a:custGeom>
              <a:avLst/>
              <a:gdLst/>
              <a:ahLst/>
              <a:cxnLst/>
              <a:rect l="l" t="t" r="r" b="b"/>
              <a:pathLst>
                <a:path w="17314" h="8723" extrusionOk="0">
                  <a:moveTo>
                    <a:pt x="6131" y="5780"/>
                  </a:moveTo>
                  <a:cubicBezTo>
                    <a:pt x="7904" y="5027"/>
                    <a:pt x="5954" y="0"/>
                    <a:pt x="0" y="2743"/>
                  </a:cubicBezTo>
                  <a:cubicBezTo>
                    <a:pt x="336" y="2784"/>
                    <a:pt x="646" y="2871"/>
                    <a:pt x="936" y="2893"/>
                  </a:cubicBezTo>
                  <a:cubicBezTo>
                    <a:pt x="6265" y="3304"/>
                    <a:pt x="5222" y="5989"/>
                    <a:pt x="5112" y="6230"/>
                  </a:cubicBezTo>
                  <a:cubicBezTo>
                    <a:pt x="7087" y="5360"/>
                    <a:pt x="9948" y="5843"/>
                    <a:pt x="10921" y="7906"/>
                  </a:cubicBezTo>
                  <a:cubicBezTo>
                    <a:pt x="11045" y="8168"/>
                    <a:pt x="11139" y="8441"/>
                    <a:pt x="11203" y="8723"/>
                  </a:cubicBezTo>
                  <a:cubicBezTo>
                    <a:pt x="17313" y="4653"/>
                    <a:pt x="10538" y="3606"/>
                    <a:pt x="6131" y="5780"/>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9" name="Google Shape;2089;g2607c696dee_0_120"/>
          <p:cNvGrpSpPr/>
          <p:nvPr/>
        </p:nvGrpSpPr>
        <p:grpSpPr>
          <a:xfrm>
            <a:off x="4064721" y="3947280"/>
            <a:ext cx="1014557" cy="737428"/>
            <a:chOff x="-1456525" y="1300563"/>
            <a:chExt cx="963675" cy="626425"/>
          </a:xfrm>
        </p:grpSpPr>
        <p:sp>
          <p:nvSpPr>
            <p:cNvPr id="2090" name="Google Shape;2090;g2607c696dee_0_120"/>
            <p:cNvSpPr/>
            <p:nvPr/>
          </p:nvSpPr>
          <p:spPr>
            <a:xfrm>
              <a:off x="-1456525" y="1300563"/>
              <a:ext cx="963675" cy="626425"/>
            </a:xfrm>
            <a:custGeom>
              <a:avLst/>
              <a:gdLst/>
              <a:ahLst/>
              <a:cxnLst/>
              <a:rect l="l" t="t" r="r" b="b"/>
              <a:pathLst>
                <a:path w="38547" h="25057" extrusionOk="0">
                  <a:moveTo>
                    <a:pt x="18038" y="5681"/>
                  </a:moveTo>
                  <a:lnTo>
                    <a:pt x="18038" y="5681"/>
                  </a:lnTo>
                  <a:cubicBezTo>
                    <a:pt x="18157" y="5788"/>
                    <a:pt x="18269" y="5902"/>
                    <a:pt x="18374" y="6024"/>
                  </a:cubicBezTo>
                  <a:cubicBezTo>
                    <a:pt x="18262" y="5956"/>
                    <a:pt x="18150" y="5837"/>
                    <a:pt x="18038" y="5681"/>
                  </a:cubicBezTo>
                  <a:close/>
                  <a:moveTo>
                    <a:pt x="22199" y="7436"/>
                  </a:moveTo>
                  <a:cubicBezTo>
                    <a:pt x="22893" y="7436"/>
                    <a:pt x="23601" y="7550"/>
                    <a:pt x="24300" y="7801"/>
                  </a:cubicBezTo>
                  <a:cubicBezTo>
                    <a:pt x="27750" y="9044"/>
                    <a:pt x="27168" y="15072"/>
                    <a:pt x="24950" y="17029"/>
                  </a:cubicBezTo>
                  <a:lnTo>
                    <a:pt x="24949" y="17029"/>
                  </a:lnTo>
                  <a:cubicBezTo>
                    <a:pt x="24439" y="17480"/>
                    <a:pt x="23759" y="17676"/>
                    <a:pt x="23000" y="17676"/>
                  </a:cubicBezTo>
                  <a:cubicBezTo>
                    <a:pt x="20143" y="17676"/>
                    <a:pt x="16180" y="14907"/>
                    <a:pt x="16044" y="12640"/>
                  </a:cubicBezTo>
                  <a:cubicBezTo>
                    <a:pt x="15892" y="10053"/>
                    <a:pt x="18872" y="7436"/>
                    <a:pt x="22199" y="7436"/>
                  </a:cubicBezTo>
                  <a:close/>
                  <a:moveTo>
                    <a:pt x="29611" y="0"/>
                  </a:moveTo>
                  <a:cubicBezTo>
                    <a:pt x="29024" y="0"/>
                    <a:pt x="27460" y="1490"/>
                    <a:pt x="24181" y="5739"/>
                  </a:cubicBezTo>
                  <a:cubicBezTo>
                    <a:pt x="24748" y="3642"/>
                    <a:pt x="25212" y="1904"/>
                    <a:pt x="24851" y="1904"/>
                  </a:cubicBezTo>
                  <a:cubicBezTo>
                    <a:pt x="24578" y="1904"/>
                    <a:pt x="23833" y="2899"/>
                    <a:pt x="22305" y="5484"/>
                  </a:cubicBezTo>
                  <a:cubicBezTo>
                    <a:pt x="21814" y="4297"/>
                    <a:pt x="21411" y="3847"/>
                    <a:pt x="21096" y="3847"/>
                  </a:cubicBezTo>
                  <a:cubicBezTo>
                    <a:pt x="20618" y="3847"/>
                    <a:pt x="20342" y="4881"/>
                    <a:pt x="20266" y="5942"/>
                  </a:cubicBezTo>
                  <a:cubicBezTo>
                    <a:pt x="19937" y="5397"/>
                    <a:pt x="18874" y="2882"/>
                    <a:pt x="18041" y="2882"/>
                  </a:cubicBezTo>
                  <a:cubicBezTo>
                    <a:pt x="17994" y="2882"/>
                    <a:pt x="17948" y="2890"/>
                    <a:pt x="17903" y="2907"/>
                  </a:cubicBezTo>
                  <a:cubicBezTo>
                    <a:pt x="17056" y="3223"/>
                    <a:pt x="17486" y="4895"/>
                    <a:pt x="18035" y="5678"/>
                  </a:cubicBezTo>
                  <a:cubicBezTo>
                    <a:pt x="16661" y="4397"/>
                    <a:pt x="12254" y="1131"/>
                    <a:pt x="10772" y="1131"/>
                  </a:cubicBezTo>
                  <a:cubicBezTo>
                    <a:pt x="9708" y="1131"/>
                    <a:pt x="10151" y="2813"/>
                    <a:pt x="14304" y="8120"/>
                  </a:cubicBezTo>
                  <a:cubicBezTo>
                    <a:pt x="13660" y="7797"/>
                    <a:pt x="11436" y="6928"/>
                    <a:pt x="10503" y="6928"/>
                  </a:cubicBezTo>
                  <a:cubicBezTo>
                    <a:pt x="9684" y="6928"/>
                    <a:pt x="9861" y="7599"/>
                    <a:pt x="12987" y="9904"/>
                  </a:cubicBezTo>
                  <a:cubicBezTo>
                    <a:pt x="12924" y="9869"/>
                    <a:pt x="12859" y="9853"/>
                    <a:pt x="12792" y="9853"/>
                  </a:cubicBezTo>
                  <a:cubicBezTo>
                    <a:pt x="12046" y="9853"/>
                    <a:pt x="11131" y="11862"/>
                    <a:pt x="12437" y="11862"/>
                  </a:cubicBezTo>
                  <a:cubicBezTo>
                    <a:pt x="12499" y="11862"/>
                    <a:pt x="12566" y="11858"/>
                    <a:pt x="12638" y="11848"/>
                  </a:cubicBezTo>
                  <a:lnTo>
                    <a:pt x="12638" y="11848"/>
                  </a:lnTo>
                  <a:cubicBezTo>
                    <a:pt x="1" y="15174"/>
                    <a:pt x="9580" y="15228"/>
                    <a:pt x="13166" y="15347"/>
                  </a:cubicBezTo>
                  <a:cubicBezTo>
                    <a:pt x="13077" y="15918"/>
                    <a:pt x="9495" y="18125"/>
                    <a:pt x="13312" y="18125"/>
                  </a:cubicBezTo>
                  <a:cubicBezTo>
                    <a:pt x="13720" y="18125"/>
                    <a:pt x="14213" y="18100"/>
                    <a:pt x="14804" y="18045"/>
                  </a:cubicBezTo>
                  <a:lnTo>
                    <a:pt x="14804" y="18045"/>
                  </a:lnTo>
                  <a:cubicBezTo>
                    <a:pt x="14396" y="18681"/>
                    <a:pt x="12428" y="21584"/>
                    <a:pt x="13318" y="21584"/>
                  </a:cubicBezTo>
                  <a:cubicBezTo>
                    <a:pt x="13725" y="21584"/>
                    <a:pt x="14733" y="20975"/>
                    <a:pt x="16764" y="19260"/>
                  </a:cubicBezTo>
                  <a:lnTo>
                    <a:pt x="16764" y="19260"/>
                  </a:lnTo>
                  <a:cubicBezTo>
                    <a:pt x="16035" y="21678"/>
                    <a:pt x="14432" y="25057"/>
                    <a:pt x="15320" y="25057"/>
                  </a:cubicBezTo>
                  <a:cubicBezTo>
                    <a:pt x="15788" y="25057"/>
                    <a:pt x="16948" y="24119"/>
                    <a:pt x="19290" y="21608"/>
                  </a:cubicBezTo>
                  <a:lnTo>
                    <a:pt x="19290" y="21608"/>
                  </a:lnTo>
                  <a:cubicBezTo>
                    <a:pt x="19177" y="23073"/>
                    <a:pt x="19424" y="23609"/>
                    <a:pt x="19856" y="23609"/>
                  </a:cubicBezTo>
                  <a:cubicBezTo>
                    <a:pt x="20971" y="23609"/>
                    <a:pt x="23315" y="20050"/>
                    <a:pt x="23886" y="19678"/>
                  </a:cubicBezTo>
                  <a:cubicBezTo>
                    <a:pt x="24377" y="21743"/>
                    <a:pt x="25261" y="24340"/>
                    <a:pt x="25745" y="24340"/>
                  </a:cubicBezTo>
                  <a:cubicBezTo>
                    <a:pt x="26097" y="24340"/>
                    <a:pt x="26239" y="22976"/>
                    <a:pt x="25870" y="19057"/>
                  </a:cubicBezTo>
                  <a:lnTo>
                    <a:pt x="25870" y="19057"/>
                  </a:lnTo>
                  <a:cubicBezTo>
                    <a:pt x="26394" y="19581"/>
                    <a:pt x="27668" y="21099"/>
                    <a:pt x="28420" y="21099"/>
                  </a:cubicBezTo>
                  <a:cubicBezTo>
                    <a:pt x="28865" y="21099"/>
                    <a:pt x="29128" y="20570"/>
                    <a:pt x="28948" y="18993"/>
                  </a:cubicBezTo>
                  <a:lnTo>
                    <a:pt x="28948" y="18993"/>
                  </a:lnTo>
                  <a:cubicBezTo>
                    <a:pt x="29940" y="19500"/>
                    <a:pt x="32361" y="20652"/>
                    <a:pt x="33299" y="20652"/>
                  </a:cubicBezTo>
                  <a:cubicBezTo>
                    <a:pt x="34140" y="20652"/>
                    <a:pt x="33788" y="19725"/>
                    <a:pt x="30140" y="16572"/>
                  </a:cubicBezTo>
                  <a:lnTo>
                    <a:pt x="30140" y="16572"/>
                  </a:lnTo>
                  <a:cubicBezTo>
                    <a:pt x="30764" y="16605"/>
                    <a:pt x="31324" y="16620"/>
                    <a:pt x="31825" y="16620"/>
                  </a:cubicBezTo>
                  <a:cubicBezTo>
                    <a:pt x="38437" y="16620"/>
                    <a:pt x="34679" y="13939"/>
                    <a:pt x="30665" y="12851"/>
                  </a:cubicBezTo>
                  <a:cubicBezTo>
                    <a:pt x="36535" y="9251"/>
                    <a:pt x="38547" y="7305"/>
                    <a:pt x="36850" y="7305"/>
                  </a:cubicBezTo>
                  <a:cubicBezTo>
                    <a:pt x="35755" y="7305"/>
                    <a:pt x="33115" y="8116"/>
                    <a:pt x="28970" y="9815"/>
                  </a:cubicBezTo>
                  <a:cubicBezTo>
                    <a:pt x="29220" y="9365"/>
                    <a:pt x="31975" y="6345"/>
                    <a:pt x="30538" y="6345"/>
                  </a:cubicBezTo>
                  <a:cubicBezTo>
                    <a:pt x="30051" y="6345"/>
                    <a:pt x="29083" y="6691"/>
                    <a:pt x="27374" y="7601"/>
                  </a:cubicBezTo>
                  <a:cubicBezTo>
                    <a:pt x="28178" y="5688"/>
                    <a:pt x="30759" y="0"/>
                    <a:pt x="296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g2607c696dee_0_120"/>
            <p:cNvSpPr/>
            <p:nvPr/>
          </p:nvSpPr>
          <p:spPr>
            <a:xfrm>
              <a:off x="-1060025" y="1459163"/>
              <a:ext cx="297250" cy="320950"/>
            </a:xfrm>
            <a:custGeom>
              <a:avLst/>
              <a:gdLst/>
              <a:ahLst/>
              <a:cxnLst/>
              <a:rect l="l" t="t" r="r" b="b"/>
              <a:pathLst>
                <a:path w="11890" h="12838" extrusionOk="0">
                  <a:moveTo>
                    <a:pt x="8440" y="1457"/>
                  </a:moveTo>
                  <a:cubicBezTo>
                    <a:pt x="11890" y="2700"/>
                    <a:pt x="11307" y="8728"/>
                    <a:pt x="9089" y="10685"/>
                  </a:cubicBezTo>
                  <a:cubicBezTo>
                    <a:pt x="6658" y="12838"/>
                    <a:pt x="356" y="9165"/>
                    <a:pt x="184" y="6296"/>
                  </a:cubicBezTo>
                  <a:cubicBezTo>
                    <a:pt x="1" y="3170"/>
                    <a:pt x="4389" y="0"/>
                    <a:pt x="8440" y="14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2" name="Google Shape;2092;g2607c696dee_0_120"/>
          <p:cNvSpPr/>
          <p:nvPr/>
        </p:nvSpPr>
        <p:spPr>
          <a:xfrm>
            <a:off x="3524713" y="745959"/>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g2607c696dee_0_120"/>
          <p:cNvSpPr txBox="1">
            <a:spLocks noGrp="1"/>
          </p:cNvSpPr>
          <p:nvPr>
            <p:ph type="title" idx="4294967295"/>
          </p:nvPr>
        </p:nvSpPr>
        <p:spPr>
          <a:xfrm>
            <a:off x="3502638" y="991728"/>
            <a:ext cx="20040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10500">
                <a:solidFill>
                  <a:schemeClr val="dk2"/>
                </a:solidFill>
              </a:rPr>
              <a:t>05</a:t>
            </a:r>
            <a:endParaRPr sz="105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g26235d3e3b4_1_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Confusion Matrix </a:t>
            </a:r>
            <a:r>
              <a:rPr lang="en" sz="3600">
                <a:solidFill>
                  <a:schemeClr val="accent3"/>
                </a:solidFill>
              </a:rPr>
              <a:t>(Classification)</a:t>
            </a:r>
            <a:endParaRPr sz="3600"/>
          </a:p>
        </p:txBody>
      </p:sp>
      <p:sp>
        <p:nvSpPr>
          <p:cNvPr id="2099" name="Google Shape;2099;g26235d3e3b4_1_0"/>
          <p:cNvSpPr txBox="1"/>
          <p:nvPr/>
        </p:nvSpPr>
        <p:spPr>
          <a:xfrm>
            <a:off x="3589987" y="3984475"/>
            <a:ext cx="2316600" cy="28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a:latin typeface="Londrina Solid"/>
                <a:ea typeface="Londrina Solid"/>
                <a:cs typeface="Londrina Solid"/>
                <a:sym typeface="Londrina Solid"/>
              </a:rPr>
              <a:t>ResNet-50</a:t>
            </a:r>
            <a:endParaRPr sz="2300" b="0" i="0" u="none" strike="noStrike" cap="none">
              <a:solidFill>
                <a:srgbClr val="000000"/>
              </a:solidFill>
              <a:latin typeface="Londrina Solid"/>
              <a:ea typeface="Londrina Solid"/>
              <a:cs typeface="Londrina Solid"/>
              <a:sym typeface="Londrina Solid"/>
            </a:endParaRPr>
          </a:p>
        </p:txBody>
      </p:sp>
      <p:pic>
        <p:nvPicPr>
          <p:cNvPr id="2100" name="Google Shape;2100;g26235d3e3b4_1_0"/>
          <p:cNvPicPr preferRelativeResize="0"/>
          <p:nvPr/>
        </p:nvPicPr>
        <p:blipFill>
          <a:blip r:embed="rId3">
            <a:alphaModFix/>
          </a:blip>
          <a:stretch>
            <a:fillRect/>
          </a:stretch>
        </p:blipFill>
        <p:spPr>
          <a:xfrm>
            <a:off x="3446475" y="1307086"/>
            <a:ext cx="2603631" cy="2588104"/>
          </a:xfrm>
          <a:prstGeom prst="rect">
            <a:avLst/>
          </a:prstGeom>
          <a:noFill/>
          <a:ln>
            <a:noFill/>
          </a:ln>
        </p:spPr>
      </p:pic>
      <p:pic>
        <p:nvPicPr>
          <p:cNvPr id="2101" name="Google Shape;2101;g26235d3e3b4_1_0"/>
          <p:cNvPicPr preferRelativeResize="0"/>
          <p:nvPr/>
        </p:nvPicPr>
        <p:blipFill>
          <a:blip r:embed="rId4">
            <a:alphaModFix/>
          </a:blip>
          <a:stretch>
            <a:fillRect/>
          </a:stretch>
        </p:blipFill>
        <p:spPr>
          <a:xfrm>
            <a:off x="6332367" y="1307075"/>
            <a:ext cx="2546358" cy="2588105"/>
          </a:xfrm>
          <a:prstGeom prst="rect">
            <a:avLst/>
          </a:prstGeom>
          <a:noFill/>
          <a:ln>
            <a:noFill/>
          </a:ln>
        </p:spPr>
      </p:pic>
      <p:sp>
        <p:nvSpPr>
          <p:cNvPr id="2102" name="Google Shape;2102;g26235d3e3b4_1_0"/>
          <p:cNvSpPr txBox="1"/>
          <p:nvPr/>
        </p:nvSpPr>
        <p:spPr>
          <a:xfrm>
            <a:off x="6447233" y="3984475"/>
            <a:ext cx="2316600" cy="28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a:latin typeface="Londrina Solid"/>
                <a:ea typeface="Londrina Solid"/>
                <a:cs typeface="Londrina Solid"/>
                <a:sym typeface="Londrina Solid"/>
              </a:rPr>
              <a:t>YOLOv8x</a:t>
            </a:r>
            <a:endParaRPr sz="2300" b="0" i="0" u="none" strike="noStrike" cap="none">
              <a:solidFill>
                <a:srgbClr val="000000"/>
              </a:solidFill>
              <a:latin typeface="Londrina Solid"/>
              <a:ea typeface="Londrina Solid"/>
              <a:cs typeface="Londrina Solid"/>
              <a:sym typeface="Londrina Solid"/>
            </a:endParaRPr>
          </a:p>
        </p:txBody>
      </p:sp>
      <p:pic>
        <p:nvPicPr>
          <p:cNvPr id="2103" name="Google Shape;2103;g26235d3e3b4_1_0"/>
          <p:cNvPicPr preferRelativeResize="0"/>
          <p:nvPr/>
        </p:nvPicPr>
        <p:blipFill rotWithShape="1">
          <a:blip r:embed="rId5">
            <a:alphaModFix/>
          </a:blip>
          <a:srcRect r="46297" b="47207"/>
          <a:stretch/>
        </p:blipFill>
        <p:spPr>
          <a:xfrm>
            <a:off x="353075" y="1307063"/>
            <a:ext cx="2762200" cy="27154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g29a2c016020_0_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Classification Model 1</a:t>
            </a:r>
            <a:endParaRPr sz="3600"/>
          </a:p>
        </p:txBody>
      </p:sp>
      <p:sp>
        <p:nvSpPr>
          <p:cNvPr id="2109" name="Google Shape;2109;g29a2c016020_0_0"/>
          <p:cNvSpPr txBox="1"/>
          <p:nvPr/>
        </p:nvSpPr>
        <p:spPr>
          <a:xfrm>
            <a:off x="1006076" y="1745400"/>
            <a:ext cx="30957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MODEL: </a:t>
            </a:r>
            <a:r>
              <a:rPr lang="en" sz="2300" b="0" i="0" u="none" strike="noStrike" cap="none">
                <a:solidFill>
                  <a:srgbClr val="000000"/>
                </a:solidFill>
                <a:latin typeface="Londrina Solid"/>
                <a:ea typeface="Londrina Solid"/>
                <a:cs typeface="Londrina Solid"/>
                <a:sym typeface="Londrina Solid"/>
              </a:rPr>
              <a:t>YOLOv8x-cls</a:t>
            </a:r>
            <a:endParaRPr sz="2300" b="0" i="0" u="none" strike="noStrike" cap="none">
              <a:solidFill>
                <a:srgbClr val="000000"/>
              </a:solidFill>
              <a:latin typeface="Londrina Solid"/>
              <a:ea typeface="Londrina Solid"/>
              <a:cs typeface="Londrina Solid"/>
              <a:sym typeface="Londrina Solid"/>
            </a:endParaRPr>
          </a:p>
        </p:txBody>
      </p:sp>
      <p:graphicFrame>
        <p:nvGraphicFramePr>
          <p:cNvPr id="2110" name="Google Shape;2110;g29a2c016020_0_0"/>
          <p:cNvGraphicFramePr/>
          <p:nvPr/>
        </p:nvGraphicFramePr>
        <p:xfrm>
          <a:off x="952500" y="2343150"/>
          <a:ext cx="7239000" cy="792420"/>
        </p:xfrm>
        <a:graphic>
          <a:graphicData uri="http://schemas.openxmlformats.org/drawingml/2006/table">
            <a:tbl>
              <a:tblPr>
                <a:noFill/>
                <a:tableStyleId>{B7C7BC99-7857-44F9-B639-0A7A7A59C081}</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Precision</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Recall</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mAP50</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BBox Loss</a:t>
                      </a:r>
                      <a:endParaRPr sz="1400" b="1"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Cls Loss</a:t>
                      </a:r>
                      <a:endParaRPr sz="1400" b="1"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0.530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0.312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0.333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1.676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1.210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g26235d3e3b4_1_4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Classification Model 2</a:t>
            </a:r>
            <a:endParaRPr sz="3600"/>
          </a:p>
        </p:txBody>
      </p:sp>
      <p:sp>
        <p:nvSpPr>
          <p:cNvPr id="2116" name="Google Shape;2116;g26235d3e3b4_1_42"/>
          <p:cNvSpPr txBox="1"/>
          <p:nvPr/>
        </p:nvSpPr>
        <p:spPr>
          <a:xfrm>
            <a:off x="1006074" y="1745400"/>
            <a:ext cx="53829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MODEL: </a:t>
            </a:r>
            <a:r>
              <a:rPr lang="en" sz="2300">
                <a:latin typeface="Londrina Solid"/>
                <a:ea typeface="Londrina Solid"/>
                <a:cs typeface="Londrina Solid"/>
                <a:sym typeface="Londrina Solid"/>
              </a:rPr>
              <a:t>ResNet-50</a:t>
            </a:r>
            <a:endParaRPr sz="2300" b="0" i="0" u="none" strike="noStrike" cap="none">
              <a:solidFill>
                <a:srgbClr val="000000"/>
              </a:solidFill>
              <a:latin typeface="Londrina Solid"/>
              <a:ea typeface="Londrina Solid"/>
              <a:cs typeface="Londrina Solid"/>
              <a:sym typeface="Londrina Solid"/>
            </a:endParaRPr>
          </a:p>
        </p:txBody>
      </p:sp>
      <p:graphicFrame>
        <p:nvGraphicFramePr>
          <p:cNvPr id="2117" name="Google Shape;2117;g26235d3e3b4_1_42"/>
          <p:cNvGraphicFramePr/>
          <p:nvPr>
            <p:extLst>
              <p:ext uri="{D42A27DB-BD31-4B8C-83A1-F6EECF244321}">
                <p14:modId xmlns:p14="http://schemas.microsoft.com/office/powerpoint/2010/main" val="3655573346"/>
              </p:ext>
            </p:extLst>
          </p:nvPr>
        </p:nvGraphicFramePr>
        <p:xfrm>
          <a:off x="920717" y="2350408"/>
          <a:ext cx="7302566" cy="792420"/>
        </p:xfrm>
        <a:graphic>
          <a:graphicData uri="http://schemas.openxmlformats.org/drawingml/2006/table">
            <a:tbl>
              <a:tblPr>
                <a:noFill/>
                <a:tableStyleId>{B7C7BC99-7857-44F9-B639-0A7A7A59C081}</a:tableStyleId>
              </a:tblPr>
              <a:tblGrid>
                <a:gridCol w="1686770">
                  <a:extLst>
                    <a:ext uri="{9D8B030D-6E8A-4147-A177-3AD203B41FA5}">
                      <a16:colId xmlns:a16="http://schemas.microsoft.com/office/drawing/2014/main" val="20000"/>
                    </a:ext>
                  </a:extLst>
                </a:gridCol>
                <a:gridCol w="1802921">
                  <a:extLst>
                    <a:ext uri="{9D8B030D-6E8A-4147-A177-3AD203B41FA5}">
                      <a16:colId xmlns:a16="http://schemas.microsoft.com/office/drawing/2014/main" val="20001"/>
                    </a:ext>
                  </a:extLst>
                </a:gridCol>
                <a:gridCol w="1802920">
                  <a:extLst>
                    <a:ext uri="{9D8B030D-6E8A-4147-A177-3AD203B41FA5}">
                      <a16:colId xmlns:a16="http://schemas.microsoft.com/office/drawing/2014/main" val="20002"/>
                    </a:ext>
                  </a:extLst>
                </a:gridCol>
                <a:gridCol w="2009955">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 b="1" dirty="0"/>
                        <a:t>Precision</a:t>
                      </a:r>
                      <a:endParaRPr sz="1400" b="1" u="none" strike="noStrike" cap="none" dirty="0"/>
                    </a:p>
                  </a:txBody>
                  <a:tcPr marL="91425" marR="91425" marT="91425" marB="91425"/>
                </a:tc>
                <a:tc>
                  <a:txBody>
                    <a:bodyPr/>
                    <a:lstStyle/>
                    <a:p>
                      <a:pPr marL="0" marR="0" lvl="0" indent="0" algn="ctr" rtl="0">
                        <a:lnSpc>
                          <a:spcPct val="100000"/>
                        </a:lnSpc>
                        <a:spcBef>
                          <a:spcPts val="0"/>
                        </a:spcBef>
                        <a:spcAft>
                          <a:spcPts val="0"/>
                        </a:spcAft>
                        <a:buNone/>
                      </a:pPr>
                      <a:r>
                        <a:rPr lang="en" b="1"/>
                        <a:t>Recall</a:t>
                      </a:r>
                      <a:endParaRPr b="1"/>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Mean Accuracy</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t>Cross Entropy Loss</a:t>
                      </a:r>
                      <a:endParaRPr sz="1400" b="1" u="none" strike="noStrike" cap="none" dirty="0"/>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t>0.</a:t>
                      </a:r>
                      <a:r>
                        <a:rPr lang="en" dirty="0"/>
                        <a:t>598</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None/>
                      </a:pPr>
                      <a:r>
                        <a:rPr lang="en" dirty="0"/>
                        <a:t>0.518</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dirty="0"/>
                        <a:t>52.53%</a:t>
                      </a:r>
                      <a:endParaRPr sz="14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dirty="0"/>
                        <a:t>1.126</a:t>
                      </a:r>
                      <a:endParaRPr sz="14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g29a2c016020_0_1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Segmentation Model 1</a:t>
            </a:r>
            <a:endParaRPr sz="3600"/>
          </a:p>
        </p:txBody>
      </p:sp>
      <p:sp>
        <p:nvSpPr>
          <p:cNvPr id="2123" name="Google Shape;2123;g29a2c016020_0_12"/>
          <p:cNvSpPr txBox="1"/>
          <p:nvPr/>
        </p:nvSpPr>
        <p:spPr>
          <a:xfrm>
            <a:off x="1006074" y="1745400"/>
            <a:ext cx="53829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a:solidFill>
                  <a:schemeClr val="accent3"/>
                </a:solidFill>
                <a:latin typeface="Londrina Solid"/>
                <a:ea typeface="Londrina Solid"/>
                <a:cs typeface="Londrina Solid"/>
                <a:sym typeface="Londrina Solid"/>
              </a:rPr>
              <a:t>MODEL: </a:t>
            </a:r>
            <a:r>
              <a:rPr lang="en" sz="2300" b="0" i="0" u="none" strike="noStrike" cap="none">
                <a:solidFill>
                  <a:srgbClr val="000000"/>
                </a:solidFill>
                <a:latin typeface="Londrina Solid"/>
                <a:ea typeface="Londrina Solid"/>
                <a:cs typeface="Londrina Solid"/>
                <a:sym typeface="Londrina Solid"/>
              </a:rPr>
              <a:t>SegFormer-B0 (wrapped using LoRA)</a:t>
            </a:r>
            <a:endParaRPr sz="2300" b="0" i="0" u="none" strike="noStrike" cap="none">
              <a:solidFill>
                <a:srgbClr val="000000"/>
              </a:solidFill>
              <a:latin typeface="Londrina Solid"/>
              <a:ea typeface="Londrina Solid"/>
              <a:cs typeface="Londrina Solid"/>
              <a:sym typeface="Londrina Solid"/>
            </a:endParaRPr>
          </a:p>
        </p:txBody>
      </p:sp>
      <p:graphicFrame>
        <p:nvGraphicFramePr>
          <p:cNvPr id="2124" name="Google Shape;2124;g29a2c016020_0_12"/>
          <p:cNvGraphicFramePr/>
          <p:nvPr/>
        </p:nvGraphicFramePr>
        <p:xfrm>
          <a:off x="952500" y="2343150"/>
          <a:ext cx="7239000" cy="792420"/>
        </p:xfrm>
        <a:graphic>
          <a:graphicData uri="http://schemas.openxmlformats.org/drawingml/2006/table">
            <a:tbl>
              <a:tblPr>
                <a:noFill/>
                <a:tableStyleId>{B7C7BC99-7857-44F9-B639-0A7A7A59C081}</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Cross Entropy Loss</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IoU (Building)</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Mean Accuracy</a:t>
                      </a:r>
                      <a:endParaRPr sz="14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0.0719</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0.6845</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68.45%</a:t>
                      </a:r>
                      <a:endParaRPr sz="1400" u="none" strike="noStrike" cap="none"/>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g29a706868a4_0_83"/>
          <p:cNvPicPr preferRelativeResize="0"/>
          <p:nvPr/>
        </p:nvPicPr>
        <p:blipFill rotWithShape="1">
          <a:blip r:embed="rId3">
            <a:alphaModFix/>
          </a:blip>
          <a:srcRect/>
          <a:stretch/>
        </p:blipFill>
        <p:spPr>
          <a:xfrm>
            <a:off x="885525" y="0"/>
            <a:ext cx="7372948" cy="5216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g26235d3e3b4_1_1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Segmentation Model 2</a:t>
            </a:r>
            <a:endParaRPr sz="3600"/>
          </a:p>
        </p:txBody>
      </p:sp>
      <p:sp>
        <p:nvSpPr>
          <p:cNvPr id="2130" name="Google Shape;2130;g26235d3e3b4_1_11"/>
          <p:cNvSpPr txBox="1"/>
          <p:nvPr/>
        </p:nvSpPr>
        <p:spPr>
          <a:xfrm>
            <a:off x="1006076" y="1745400"/>
            <a:ext cx="3095700" cy="33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0" i="0" u="none" strike="noStrike" cap="none" dirty="0">
                <a:solidFill>
                  <a:schemeClr val="accent3"/>
                </a:solidFill>
                <a:latin typeface="Londrina Solid"/>
                <a:ea typeface="Londrina Solid"/>
                <a:cs typeface="Londrina Solid"/>
                <a:sym typeface="Londrina Solid"/>
              </a:rPr>
              <a:t>MODEL: </a:t>
            </a:r>
            <a:r>
              <a:rPr lang="en" sz="2300" b="0" i="0" u="none" strike="noStrike" cap="none" dirty="0">
                <a:solidFill>
                  <a:srgbClr val="000000"/>
                </a:solidFill>
                <a:latin typeface="Londrina Solid"/>
                <a:ea typeface="Londrina Solid"/>
                <a:cs typeface="Londrina Solid"/>
                <a:sym typeface="Londrina Solid"/>
              </a:rPr>
              <a:t>YOLOv8n-seg</a:t>
            </a:r>
            <a:endParaRPr sz="2300" b="0" i="0" u="none" strike="noStrike" cap="none" dirty="0">
              <a:solidFill>
                <a:srgbClr val="000000"/>
              </a:solidFill>
              <a:latin typeface="Londrina Solid"/>
              <a:ea typeface="Londrina Solid"/>
              <a:cs typeface="Londrina Solid"/>
              <a:sym typeface="Londrina Solid"/>
            </a:endParaRPr>
          </a:p>
        </p:txBody>
      </p:sp>
      <p:graphicFrame>
        <p:nvGraphicFramePr>
          <p:cNvPr id="2131" name="Google Shape;2131;g26235d3e3b4_1_11"/>
          <p:cNvGraphicFramePr/>
          <p:nvPr/>
        </p:nvGraphicFramePr>
        <p:xfrm>
          <a:off x="952500" y="2343150"/>
          <a:ext cx="7239000" cy="792420"/>
        </p:xfrm>
        <a:graphic>
          <a:graphicData uri="http://schemas.openxmlformats.org/drawingml/2006/table">
            <a:tbl>
              <a:tblPr>
                <a:noFill/>
                <a:tableStyleId>{B7C7BC99-7857-44F9-B639-0A7A7A59C081}</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Precision</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Recall</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b="1"/>
                        <a:t>Accuracy</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BBox Loss</a:t>
                      </a:r>
                      <a:endParaRPr sz="1400" b="1"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Cls Loss</a:t>
                      </a:r>
                      <a:endParaRPr sz="1400" b="1"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n" dirty="0"/>
                        <a:t>0.342</a:t>
                      </a:r>
                      <a:endParaRPr sz="14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t>0.215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t>0.486</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a:t>2.012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dirty="0"/>
                        <a:t>2.477</a:t>
                      </a:r>
                      <a:endParaRPr sz="14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2"/>
          <p:cNvSpPr/>
          <p:nvPr/>
        </p:nvSpPr>
        <p:spPr>
          <a:xfrm>
            <a:off x="6144375" y="843681"/>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2"/>
          <p:cNvSpPr txBox="1">
            <a:spLocks noGrp="1"/>
          </p:cNvSpPr>
          <p:nvPr>
            <p:ph type="title"/>
          </p:nvPr>
        </p:nvSpPr>
        <p:spPr>
          <a:xfrm>
            <a:off x="2490076" y="2685265"/>
            <a:ext cx="5897400" cy="166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sz="5800"/>
              <a:t>FUTURE</a:t>
            </a:r>
            <a:endParaRPr sz="5800"/>
          </a:p>
          <a:p>
            <a:pPr marL="0" lvl="0" indent="0" algn="r" rtl="0">
              <a:lnSpc>
                <a:spcPct val="100000"/>
              </a:lnSpc>
              <a:spcBef>
                <a:spcPts val="0"/>
              </a:spcBef>
              <a:spcAft>
                <a:spcPts val="0"/>
              </a:spcAft>
              <a:buSzPts val="3600"/>
              <a:buNone/>
            </a:pPr>
            <a:r>
              <a:rPr lang="en" sz="5800">
                <a:solidFill>
                  <a:schemeClr val="accent3"/>
                </a:solidFill>
              </a:rPr>
              <a:t>DIRECTIONS</a:t>
            </a:r>
            <a:endParaRPr sz="4600"/>
          </a:p>
        </p:txBody>
      </p:sp>
      <p:sp>
        <p:nvSpPr>
          <p:cNvPr id="2145" name="Google Shape;2145;p12"/>
          <p:cNvSpPr txBox="1">
            <a:spLocks noGrp="1"/>
          </p:cNvSpPr>
          <p:nvPr>
            <p:ph type="title" idx="2"/>
          </p:nvPr>
        </p:nvSpPr>
        <p:spPr>
          <a:xfrm>
            <a:off x="6122300" y="1089450"/>
            <a:ext cx="20040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06</a:t>
            </a:r>
            <a:endParaRPr/>
          </a:p>
        </p:txBody>
      </p:sp>
      <p:grpSp>
        <p:nvGrpSpPr>
          <p:cNvPr id="2146" name="Google Shape;2146;p12"/>
          <p:cNvGrpSpPr/>
          <p:nvPr/>
        </p:nvGrpSpPr>
        <p:grpSpPr>
          <a:xfrm>
            <a:off x="872393" y="2003591"/>
            <a:ext cx="2542941" cy="2599598"/>
            <a:chOff x="720000" y="1967775"/>
            <a:chExt cx="1801460" cy="1680304"/>
          </a:xfrm>
        </p:grpSpPr>
        <p:sp>
          <p:nvSpPr>
            <p:cNvPr id="2147" name="Google Shape;2147;p12"/>
            <p:cNvSpPr/>
            <p:nvPr/>
          </p:nvSpPr>
          <p:spPr>
            <a:xfrm>
              <a:off x="720000" y="2501680"/>
              <a:ext cx="503629" cy="759206"/>
            </a:xfrm>
            <a:custGeom>
              <a:avLst/>
              <a:gdLst/>
              <a:ahLst/>
              <a:cxnLst/>
              <a:rect l="l" t="t" r="r" b="b"/>
              <a:pathLst>
                <a:path w="13721" h="20684" extrusionOk="0">
                  <a:moveTo>
                    <a:pt x="13721" y="0"/>
                  </a:moveTo>
                  <a:cubicBezTo>
                    <a:pt x="12447" y="2323"/>
                    <a:pt x="8149" y="8292"/>
                    <a:pt x="6149" y="8292"/>
                  </a:cubicBezTo>
                  <a:cubicBezTo>
                    <a:pt x="6069" y="8292"/>
                    <a:pt x="5993" y="8283"/>
                    <a:pt x="5921" y="8263"/>
                  </a:cubicBezTo>
                  <a:cubicBezTo>
                    <a:pt x="5740" y="8215"/>
                    <a:pt x="5704" y="7950"/>
                    <a:pt x="5744" y="7627"/>
                  </a:cubicBezTo>
                  <a:lnTo>
                    <a:pt x="5741" y="7627"/>
                  </a:lnTo>
                  <a:cubicBezTo>
                    <a:pt x="4485" y="10369"/>
                    <a:pt x="2768" y="14067"/>
                    <a:pt x="685" y="18451"/>
                  </a:cubicBezTo>
                  <a:cubicBezTo>
                    <a:pt x="1" y="20174"/>
                    <a:pt x="944" y="20684"/>
                    <a:pt x="2299" y="20684"/>
                  </a:cubicBezTo>
                  <a:cubicBezTo>
                    <a:pt x="4262" y="20684"/>
                    <a:pt x="7087" y="19615"/>
                    <a:pt x="7087" y="19615"/>
                  </a:cubicBezTo>
                  <a:cubicBezTo>
                    <a:pt x="7087" y="19615"/>
                    <a:pt x="10802" y="11893"/>
                    <a:pt x="13688" y="3445"/>
                  </a:cubicBezTo>
                  <a:lnTo>
                    <a:pt x="13688" y="3441"/>
                  </a:lnTo>
                  <a:cubicBezTo>
                    <a:pt x="13415" y="2471"/>
                    <a:pt x="13552" y="856"/>
                    <a:pt x="1372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12"/>
            <p:cNvSpPr/>
            <p:nvPr/>
          </p:nvSpPr>
          <p:spPr>
            <a:xfrm>
              <a:off x="735526" y="2781626"/>
              <a:ext cx="239757" cy="442332"/>
            </a:xfrm>
            <a:custGeom>
              <a:avLst/>
              <a:gdLst/>
              <a:ahLst/>
              <a:cxnLst/>
              <a:rect l="l" t="t" r="r" b="b"/>
              <a:pathLst>
                <a:path w="6532" h="12051" extrusionOk="0">
                  <a:moveTo>
                    <a:pt x="5317" y="0"/>
                  </a:moveTo>
                  <a:cubicBezTo>
                    <a:pt x="4061" y="2742"/>
                    <a:pt x="2344" y="6440"/>
                    <a:pt x="262" y="10824"/>
                  </a:cubicBezTo>
                  <a:cubicBezTo>
                    <a:pt x="59" y="11334"/>
                    <a:pt x="1" y="11735"/>
                    <a:pt x="51" y="12050"/>
                  </a:cubicBezTo>
                  <a:cubicBezTo>
                    <a:pt x="942" y="10541"/>
                    <a:pt x="1809" y="9013"/>
                    <a:pt x="2664" y="7480"/>
                  </a:cubicBezTo>
                  <a:cubicBezTo>
                    <a:pt x="3970" y="5144"/>
                    <a:pt x="5259" y="2792"/>
                    <a:pt x="6532" y="425"/>
                  </a:cubicBezTo>
                  <a:lnTo>
                    <a:pt x="6532" y="425"/>
                  </a:lnTo>
                  <a:cubicBezTo>
                    <a:pt x="6237" y="579"/>
                    <a:pt x="5963" y="665"/>
                    <a:pt x="5724" y="665"/>
                  </a:cubicBezTo>
                  <a:cubicBezTo>
                    <a:pt x="5644" y="665"/>
                    <a:pt x="5569" y="656"/>
                    <a:pt x="5497" y="636"/>
                  </a:cubicBezTo>
                  <a:cubicBezTo>
                    <a:pt x="5316" y="588"/>
                    <a:pt x="5280" y="323"/>
                    <a:pt x="5320"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2"/>
            <p:cNvSpPr/>
            <p:nvPr/>
          </p:nvSpPr>
          <p:spPr>
            <a:xfrm>
              <a:off x="919084" y="2573401"/>
              <a:ext cx="259725" cy="414436"/>
            </a:xfrm>
            <a:custGeom>
              <a:avLst/>
              <a:gdLst/>
              <a:ahLst/>
              <a:cxnLst/>
              <a:rect l="l" t="t" r="r" b="b"/>
              <a:pathLst>
                <a:path w="7076" h="11291" extrusionOk="0">
                  <a:moveTo>
                    <a:pt x="7076" y="1"/>
                  </a:moveTo>
                  <a:cubicBezTo>
                    <a:pt x="6182" y="1321"/>
                    <a:pt x="5018" y="2862"/>
                    <a:pt x="3878" y="4096"/>
                  </a:cubicBezTo>
                  <a:cubicBezTo>
                    <a:pt x="2619" y="6515"/>
                    <a:pt x="1321" y="8912"/>
                    <a:pt x="1" y="11291"/>
                  </a:cubicBezTo>
                  <a:cubicBezTo>
                    <a:pt x="2457" y="7672"/>
                    <a:pt x="5270" y="4065"/>
                    <a:pt x="70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2"/>
            <p:cNvSpPr/>
            <p:nvPr/>
          </p:nvSpPr>
          <p:spPr>
            <a:xfrm>
              <a:off x="777589" y="2855256"/>
              <a:ext cx="272278" cy="405297"/>
            </a:xfrm>
            <a:custGeom>
              <a:avLst/>
              <a:gdLst/>
              <a:ahLst/>
              <a:cxnLst/>
              <a:rect l="l" t="t" r="r" b="b"/>
              <a:pathLst>
                <a:path w="7418" h="11042" extrusionOk="0">
                  <a:moveTo>
                    <a:pt x="7418" y="1"/>
                  </a:moveTo>
                  <a:cubicBezTo>
                    <a:pt x="6425" y="1441"/>
                    <a:pt x="5412" y="2858"/>
                    <a:pt x="4455" y="4275"/>
                  </a:cubicBezTo>
                  <a:cubicBezTo>
                    <a:pt x="2950" y="6501"/>
                    <a:pt x="1479" y="8749"/>
                    <a:pt x="1" y="10987"/>
                  </a:cubicBezTo>
                  <a:cubicBezTo>
                    <a:pt x="155" y="11016"/>
                    <a:pt x="311" y="11033"/>
                    <a:pt x="468" y="11041"/>
                  </a:cubicBezTo>
                  <a:cubicBezTo>
                    <a:pt x="2070" y="8567"/>
                    <a:pt x="3614" y="6046"/>
                    <a:pt x="5204" y="3557"/>
                  </a:cubicBezTo>
                  <a:cubicBezTo>
                    <a:pt x="5955" y="2382"/>
                    <a:pt x="6693" y="1196"/>
                    <a:pt x="7418"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12"/>
            <p:cNvSpPr/>
            <p:nvPr/>
          </p:nvSpPr>
          <p:spPr>
            <a:xfrm>
              <a:off x="1385156" y="2432162"/>
              <a:ext cx="1014636" cy="903751"/>
            </a:xfrm>
            <a:custGeom>
              <a:avLst/>
              <a:gdLst/>
              <a:ahLst/>
              <a:cxnLst/>
              <a:rect l="l" t="t" r="r" b="b"/>
              <a:pathLst>
                <a:path w="27643" h="24622" extrusionOk="0">
                  <a:moveTo>
                    <a:pt x="2856" y="1"/>
                  </a:moveTo>
                  <a:cubicBezTo>
                    <a:pt x="2358" y="1295"/>
                    <a:pt x="1791" y="4456"/>
                    <a:pt x="860" y="4458"/>
                  </a:cubicBezTo>
                  <a:cubicBezTo>
                    <a:pt x="766" y="9787"/>
                    <a:pt x="0" y="22266"/>
                    <a:pt x="0" y="22266"/>
                  </a:cubicBezTo>
                  <a:cubicBezTo>
                    <a:pt x="10636" y="24381"/>
                    <a:pt x="21342" y="24622"/>
                    <a:pt x="25657" y="24622"/>
                  </a:cubicBezTo>
                  <a:cubicBezTo>
                    <a:pt x="26926" y="24622"/>
                    <a:pt x="27642" y="24601"/>
                    <a:pt x="27642" y="24601"/>
                  </a:cubicBezTo>
                  <a:cubicBezTo>
                    <a:pt x="23403" y="18407"/>
                    <a:pt x="14019" y="5952"/>
                    <a:pt x="10265" y="985"/>
                  </a:cubicBezTo>
                  <a:lnTo>
                    <a:pt x="10265" y="985"/>
                  </a:lnTo>
                  <a:cubicBezTo>
                    <a:pt x="11690" y="3531"/>
                    <a:pt x="13038" y="6797"/>
                    <a:pt x="11651" y="7831"/>
                  </a:cubicBezTo>
                  <a:cubicBezTo>
                    <a:pt x="11504" y="7942"/>
                    <a:pt x="11325" y="7993"/>
                    <a:pt x="11121" y="7993"/>
                  </a:cubicBezTo>
                  <a:cubicBezTo>
                    <a:pt x="8980" y="7993"/>
                    <a:pt x="4040" y="2334"/>
                    <a:pt x="285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12"/>
            <p:cNvSpPr/>
            <p:nvPr/>
          </p:nvSpPr>
          <p:spPr>
            <a:xfrm>
              <a:off x="1385156" y="2594102"/>
              <a:ext cx="86367" cy="670380"/>
            </a:xfrm>
            <a:custGeom>
              <a:avLst/>
              <a:gdLst/>
              <a:ahLst/>
              <a:cxnLst/>
              <a:rect l="l" t="t" r="r" b="b"/>
              <a:pathLst>
                <a:path w="2353" h="18264" extrusionOk="0">
                  <a:moveTo>
                    <a:pt x="1051" y="0"/>
                  </a:moveTo>
                  <a:cubicBezTo>
                    <a:pt x="991" y="29"/>
                    <a:pt x="927" y="45"/>
                    <a:pt x="860" y="46"/>
                  </a:cubicBezTo>
                  <a:cubicBezTo>
                    <a:pt x="767" y="5375"/>
                    <a:pt x="0" y="17854"/>
                    <a:pt x="0" y="17854"/>
                  </a:cubicBezTo>
                  <a:cubicBezTo>
                    <a:pt x="734" y="18000"/>
                    <a:pt x="1467" y="18137"/>
                    <a:pt x="2199" y="18263"/>
                  </a:cubicBezTo>
                  <a:cubicBezTo>
                    <a:pt x="2201" y="18248"/>
                    <a:pt x="2201" y="18232"/>
                    <a:pt x="2202" y="18217"/>
                  </a:cubicBezTo>
                  <a:cubicBezTo>
                    <a:pt x="2244" y="17327"/>
                    <a:pt x="2298" y="16437"/>
                    <a:pt x="2352" y="15550"/>
                  </a:cubicBezTo>
                  <a:cubicBezTo>
                    <a:pt x="2113" y="13000"/>
                    <a:pt x="1891" y="10455"/>
                    <a:pt x="1705" y="7919"/>
                  </a:cubicBezTo>
                  <a:cubicBezTo>
                    <a:pt x="1513" y="5283"/>
                    <a:pt x="1244" y="2636"/>
                    <a:pt x="1051"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12"/>
            <p:cNvSpPr/>
            <p:nvPr/>
          </p:nvSpPr>
          <p:spPr>
            <a:xfrm>
              <a:off x="1456106" y="2449817"/>
              <a:ext cx="32080" cy="442405"/>
            </a:xfrm>
            <a:custGeom>
              <a:avLst/>
              <a:gdLst/>
              <a:ahLst/>
              <a:cxnLst/>
              <a:rect l="l" t="t" r="r" b="b"/>
              <a:pathLst>
                <a:path w="874" h="12053" extrusionOk="0">
                  <a:moveTo>
                    <a:pt x="760" y="0"/>
                  </a:moveTo>
                  <a:cubicBezTo>
                    <a:pt x="534" y="715"/>
                    <a:pt x="289" y="1680"/>
                    <a:pt x="1" y="2484"/>
                  </a:cubicBezTo>
                  <a:cubicBezTo>
                    <a:pt x="184" y="5665"/>
                    <a:pt x="520" y="8869"/>
                    <a:pt x="776" y="12053"/>
                  </a:cubicBezTo>
                  <a:cubicBezTo>
                    <a:pt x="873" y="8021"/>
                    <a:pt x="869" y="4004"/>
                    <a:pt x="760"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12"/>
            <p:cNvSpPr/>
            <p:nvPr/>
          </p:nvSpPr>
          <p:spPr>
            <a:xfrm>
              <a:off x="929362" y="1967775"/>
              <a:ext cx="934362" cy="838305"/>
            </a:xfrm>
            <a:custGeom>
              <a:avLst/>
              <a:gdLst/>
              <a:ahLst/>
              <a:cxnLst/>
              <a:rect l="l" t="t" r="r" b="b"/>
              <a:pathLst>
                <a:path w="25456" h="22839" extrusionOk="0">
                  <a:moveTo>
                    <a:pt x="13887" y="0"/>
                  </a:moveTo>
                  <a:cubicBezTo>
                    <a:pt x="10951" y="5866"/>
                    <a:pt x="5407" y="15939"/>
                    <a:pt x="5407" y="15939"/>
                  </a:cubicBezTo>
                  <a:lnTo>
                    <a:pt x="2355" y="17053"/>
                  </a:lnTo>
                  <a:cubicBezTo>
                    <a:pt x="2355" y="17053"/>
                    <a:pt x="1537" y="18901"/>
                    <a:pt x="37" y="22173"/>
                  </a:cubicBezTo>
                  <a:lnTo>
                    <a:pt x="40" y="22173"/>
                  </a:lnTo>
                  <a:cubicBezTo>
                    <a:pt x="0" y="22496"/>
                    <a:pt x="36" y="22761"/>
                    <a:pt x="217" y="22809"/>
                  </a:cubicBezTo>
                  <a:cubicBezTo>
                    <a:pt x="289" y="22829"/>
                    <a:pt x="365" y="22838"/>
                    <a:pt x="445" y="22838"/>
                  </a:cubicBezTo>
                  <a:cubicBezTo>
                    <a:pt x="2443" y="22838"/>
                    <a:pt x="6743" y="16869"/>
                    <a:pt x="8017" y="14546"/>
                  </a:cubicBezTo>
                  <a:lnTo>
                    <a:pt x="8017" y="14546"/>
                  </a:lnTo>
                  <a:cubicBezTo>
                    <a:pt x="7848" y="15402"/>
                    <a:pt x="7711" y="17017"/>
                    <a:pt x="7984" y="17987"/>
                  </a:cubicBezTo>
                  <a:lnTo>
                    <a:pt x="7984" y="17991"/>
                  </a:lnTo>
                  <a:cubicBezTo>
                    <a:pt x="8120" y="18468"/>
                    <a:pt x="8355" y="18792"/>
                    <a:pt x="8740" y="18792"/>
                  </a:cubicBezTo>
                  <a:cubicBezTo>
                    <a:pt x="8814" y="18792"/>
                    <a:pt x="8894" y="18780"/>
                    <a:pt x="8980" y="18754"/>
                  </a:cubicBezTo>
                  <a:cubicBezTo>
                    <a:pt x="9961" y="18466"/>
                    <a:pt x="11137" y="15864"/>
                    <a:pt x="12444" y="12612"/>
                  </a:cubicBezTo>
                  <a:lnTo>
                    <a:pt x="12444" y="12612"/>
                  </a:lnTo>
                  <a:cubicBezTo>
                    <a:pt x="12426" y="14424"/>
                    <a:pt x="12604" y="17110"/>
                    <a:pt x="13278" y="17110"/>
                  </a:cubicBezTo>
                  <a:cubicBezTo>
                    <a:pt x="14210" y="17109"/>
                    <a:pt x="14777" y="13947"/>
                    <a:pt x="15274" y="12653"/>
                  </a:cubicBezTo>
                  <a:cubicBezTo>
                    <a:pt x="16458" y="14986"/>
                    <a:pt x="21399" y="20645"/>
                    <a:pt x="23539" y="20645"/>
                  </a:cubicBezTo>
                  <a:cubicBezTo>
                    <a:pt x="23743" y="20645"/>
                    <a:pt x="23922" y="20594"/>
                    <a:pt x="24069" y="20483"/>
                  </a:cubicBezTo>
                  <a:cubicBezTo>
                    <a:pt x="25456" y="19449"/>
                    <a:pt x="24109" y="16183"/>
                    <a:pt x="22683" y="13638"/>
                  </a:cubicBezTo>
                  <a:cubicBezTo>
                    <a:pt x="22679" y="13638"/>
                    <a:pt x="22680" y="13635"/>
                    <a:pt x="22680" y="13635"/>
                  </a:cubicBezTo>
                  <a:cubicBezTo>
                    <a:pt x="21668" y="12300"/>
                    <a:pt x="21059" y="11498"/>
                    <a:pt x="21059" y="11498"/>
                  </a:cubicBezTo>
                  <a:lnTo>
                    <a:pt x="17327" y="10788"/>
                  </a:lnTo>
                  <a:cubicBezTo>
                    <a:pt x="16197" y="8784"/>
                    <a:pt x="13887" y="0"/>
                    <a:pt x="138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12"/>
            <p:cNvSpPr/>
            <p:nvPr/>
          </p:nvSpPr>
          <p:spPr>
            <a:xfrm>
              <a:off x="929288" y="2125862"/>
              <a:ext cx="428421" cy="690972"/>
            </a:xfrm>
            <a:custGeom>
              <a:avLst/>
              <a:gdLst/>
              <a:ahLst/>
              <a:cxnLst/>
              <a:rect l="l" t="t" r="r" b="b"/>
              <a:pathLst>
                <a:path w="11672" h="18825" extrusionOk="0">
                  <a:moveTo>
                    <a:pt x="5409" y="11632"/>
                  </a:moveTo>
                  <a:lnTo>
                    <a:pt x="2356" y="12746"/>
                  </a:lnTo>
                  <a:cubicBezTo>
                    <a:pt x="2356" y="12746"/>
                    <a:pt x="1539" y="14594"/>
                    <a:pt x="38" y="17866"/>
                  </a:cubicBezTo>
                  <a:lnTo>
                    <a:pt x="41" y="17866"/>
                  </a:lnTo>
                  <a:cubicBezTo>
                    <a:pt x="1" y="18189"/>
                    <a:pt x="37" y="18454"/>
                    <a:pt x="219" y="18502"/>
                  </a:cubicBezTo>
                  <a:cubicBezTo>
                    <a:pt x="1404" y="18824"/>
                    <a:pt x="3667" y="16415"/>
                    <a:pt x="5513" y="13985"/>
                  </a:cubicBezTo>
                  <a:cubicBezTo>
                    <a:pt x="6114" y="12302"/>
                    <a:pt x="6919" y="10685"/>
                    <a:pt x="7711" y="9098"/>
                  </a:cubicBezTo>
                  <a:cubicBezTo>
                    <a:pt x="9188" y="6134"/>
                    <a:pt x="10402" y="3057"/>
                    <a:pt x="11672" y="0"/>
                  </a:cubicBezTo>
                  <a:cubicBezTo>
                    <a:pt x="8790" y="5486"/>
                    <a:pt x="5409" y="11632"/>
                    <a:pt x="5409" y="11632"/>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12"/>
            <p:cNvSpPr/>
            <p:nvPr/>
          </p:nvSpPr>
          <p:spPr>
            <a:xfrm>
              <a:off x="1388056" y="2145535"/>
              <a:ext cx="74841" cy="450297"/>
            </a:xfrm>
            <a:custGeom>
              <a:avLst/>
              <a:gdLst/>
              <a:ahLst/>
              <a:cxnLst/>
              <a:rect l="l" t="t" r="r" b="b"/>
              <a:pathLst>
                <a:path w="2039" h="12268" extrusionOk="0">
                  <a:moveTo>
                    <a:pt x="1742" y="1"/>
                  </a:moveTo>
                  <a:cubicBezTo>
                    <a:pt x="1501" y="1977"/>
                    <a:pt x="1107" y="3942"/>
                    <a:pt x="734" y="5893"/>
                  </a:cubicBezTo>
                  <a:cubicBezTo>
                    <a:pt x="494" y="7151"/>
                    <a:pt x="245" y="8410"/>
                    <a:pt x="0" y="9670"/>
                  </a:cubicBezTo>
                  <a:cubicBezTo>
                    <a:pt x="95" y="11030"/>
                    <a:pt x="325" y="12267"/>
                    <a:pt x="781" y="12267"/>
                  </a:cubicBezTo>
                  <a:cubicBezTo>
                    <a:pt x="1151" y="12267"/>
                    <a:pt x="1464" y="11766"/>
                    <a:pt x="1736" y="11084"/>
                  </a:cubicBezTo>
                  <a:cubicBezTo>
                    <a:pt x="1769" y="10401"/>
                    <a:pt x="1798" y="9717"/>
                    <a:pt x="1827" y="9034"/>
                  </a:cubicBezTo>
                  <a:cubicBezTo>
                    <a:pt x="1928" y="6609"/>
                    <a:pt x="2039" y="4170"/>
                    <a:pt x="1878" y="1751"/>
                  </a:cubicBezTo>
                  <a:cubicBezTo>
                    <a:pt x="1839" y="1167"/>
                    <a:pt x="1792" y="583"/>
                    <a:pt x="1742" y="1"/>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12"/>
            <p:cNvSpPr/>
            <p:nvPr/>
          </p:nvSpPr>
          <p:spPr>
            <a:xfrm>
              <a:off x="1650235" y="2449339"/>
              <a:ext cx="163521" cy="127733"/>
            </a:xfrm>
            <a:custGeom>
              <a:avLst/>
              <a:gdLst/>
              <a:ahLst/>
              <a:cxnLst/>
              <a:rect l="l" t="t" r="r" b="b"/>
              <a:pathLst>
                <a:path w="4455" h="3480" extrusionOk="0">
                  <a:moveTo>
                    <a:pt x="4454" y="3480"/>
                  </a:moveTo>
                  <a:cubicBezTo>
                    <a:pt x="4378" y="3278"/>
                    <a:pt x="4293" y="3077"/>
                    <a:pt x="4207" y="2873"/>
                  </a:cubicBezTo>
                  <a:cubicBezTo>
                    <a:pt x="3022" y="2368"/>
                    <a:pt x="1931" y="1608"/>
                    <a:pt x="942" y="795"/>
                  </a:cubicBezTo>
                  <a:cubicBezTo>
                    <a:pt x="633" y="542"/>
                    <a:pt x="314" y="277"/>
                    <a:pt x="0" y="1"/>
                  </a:cubicBezTo>
                  <a:cubicBezTo>
                    <a:pt x="356" y="469"/>
                    <a:pt x="741" y="917"/>
                    <a:pt x="1165" y="1327"/>
                  </a:cubicBezTo>
                  <a:cubicBezTo>
                    <a:pt x="1909" y="2045"/>
                    <a:pt x="3279" y="3393"/>
                    <a:pt x="4454" y="348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12"/>
            <p:cNvSpPr/>
            <p:nvPr/>
          </p:nvSpPr>
          <p:spPr>
            <a:xfrm>
              <a:off x="1486754" y="2218724"/>
              <a:ext cx="351560" cy="547565"/>
            </a:xfrm>
            <a:custGeom>
              <a:avLst/>
              <a:gdLst/>
              <a:ahLst/>
              <a:cxnLst/>
              <a:rect l="l" t="t" r="r" b="b"/>
              <a:pathLst>
                <a:path w="9578" h="14918" extrusionOk="0">
                  <a:moveTo>
                    <a:pt x="9299" y="11018"/>
                  </a:moveTo>
                  <a:cubicBezTo>
                    <a:pt x="9259" y="11018"/>
                    <a:pt x="9223" y="11020"/>
                    <a:pt x="9182" y="11017"/>
                  </a:cubicBezTo>
                  <a:cubicBezTo>
                    <a:pt x="6221" y="10805"/>
                    <a:pt x="3646" y="7595"/>
                    <a:pt x="2283" y="5228"/>
                  </a:cubicBezTo>
                  <a:cubicBezTo>
                    <a:pt x="1325" y="3566"/>
                    <a:pt x="585" y="1808"/>
                    <a:pt x="21" y="1"/>
                  </a:cubicBezTo>
                  <a:cubicBezTo>
                    <a:pt x="27" y="118"/>
                    <a:pt x="34" y="234"/>
                    <a:pt x="38" y="350"/>
                  </a:cubicBezTo>
                  <a:cubicBezTo>
                    <a:pt x="113" y="2250"/>
                    <a:pt x="74" y="4154"/>
                    <a:pt x="0" y="6059"/>
                  </a:cubicBezTo>
                  <a:cubicBezTo>
                    <a:pt x="30" y="5972"/>
                    <a:pt x="58" y="5890"/>
                    <a:pt x="88" y="5816"/>
                  </a:cubicBezTo>
                  <a:cubicBezTo>
                    <a:pt x="1385" y="8371"/>
                    <a:pt x="7190" y="14918"/>
                    <a:pt x="8883" y="13646"/>
                  </a:cubicBezTo>
                  <a:cubicBezTo>
                    <a:pt x="9533" y="13161"/>
                    <a:pt x="9577" y="12182"/>
                    <a:pt x="9299" y="11018"/>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12"/>
            <p:cNvSpPr/>
            <p:nvPr/>
          </p:nvSpPr>
          <p:spPr>
            <a:xfrm>
              <a:off x="1213857" y="2210246"/>
              <a:ext cx="146159" cy="450077"/>
            </a:xfrm>
            <a:custGeom>
              <a:avLst/>
              <a:gdLst/>
              <a:ahLst/>
              <a:cxnLst/>
              <a:rect l="l" t="t" r="r" b="b"/>
              <a:pathLst>
                <a:path w="3982" h="12262" extrusionOk="0">
                  <a:moveTo>
                    <a:pt x="192" y="8382"/>
                  </a:moveTo>
                  <a:cubicBezTo>
                    <a:pt x="65" y="9275"/>
                    <a:pt x="0" y="10559"/>
                    <a:pt x="233" y="11381"/>
                  </a:cubicBezTo>
                  <a:lnTo>
                    <a:pt x="233" y="11385"/>
                  </a:lnTo>
                  <a:cubicBezTo>
                    <a:pt x="387" y="11925"/>
                    <a:pt x="672" y="12262"/>
                    <a:pt x="1150" y="12163"/>
                  </a:cubicBezTo>
                  <a:cubicBezTo>
                    <a:pt x="1787" y="8919"/>
                    <a:pt x="2686" y="5743"/>
                    <a:pt x="3605" y="2577"/>
                  </a:cubicBezTo>
                  <a:cubicBezTo>
                    <a:pt x="3605" y="2576"/>
                    <a:pt x="3605" y="2575"/>
                    <a:pt x="3606" y="2573"/>
                  </a:cubicBezTo>
                  <a:cubicBezTo>
                    <a:pt x="3758" y="1727"/>
                    <a:pt x="3873" y="865"/>
                    <a:pt x="3982" y="0"/>
                  </a:cubicBezTo>
                  <a:cubicBezTo>
                    <a:pt x="3111" y="2152"/>
                    <a:pt x="2227" y="4299"/>
                    <a:pt x="1197" y="6372"/>
                  </a:cubicBezTo>
                  <a:cubicBezTo>
                    <a:pt x="868" y="7037"/>
                    <a:pt x="527" y="7706"/>
                    <a:pt x="192" y="8382"/>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12"/>
            <p:cNvSpPr/>
            <p:nvPr/>
          </p:nvSpPr>
          <p:spPr>
            <a:xfrm>
              <a:off x="964928" y="2430693"/>
              <a:ext cx="451802" cy="888041"/>
            </a:xfrm>
            <a:custGeom>
              <a:avLst/>
              <a:gdLst/>
              <a:ahLst/>
              <a:cxnLst/>
              <a:rect l="l" t="t" r="r" b="b"/>
              <a:pathLst>
                <a:path w="12309" h="24194" extrusionOk="0">
                  <a:moveTo>
                    <a:pt x="11475" y="0"/>
                  </a:moveTo>
                  <a:lnTo>
                    <a:pt x="11475" y="0"/>
                  </a:lnTo>
                  <a:cubicBezTo>
                    <a:pt x="10167" y="3251"/>
                    <a:pt x="8992" y="5852"/>
                    <a:pt x="8011" y="6142"/>
                  </a:cubicBezTo>
                  <a:cubicBezTo>
                    <a:pt x="7925" y="6168"/>
                    <a:pt x="7845" y="6180"/>
                    <a:pt x="7771" y="6180"/>
                  </a:cubicBezTo>
                  <a:cubicBezTo>
                    <a:pt x="7386" y="6180"/>
                    <a:pt x="7151" y="5856"/>
                    <a:pt x="7015" y="5379"/>
                  </a:cubicBezTo>
                  <a:cubicBezTo>
                    <a:pt x="4128" y="13827"/>
                    <a:pt x="414" y="21549"/>
                    <a:pt x="414" y="21549"/>
                  </a:cubicBezTo>
                  <a:cubicBezTo>
                    <a:pt x="1" y="23558"/>
                    <a:pt x="1378" y="24193"/>
                    <a:pt x="3288" y="24193"/>
                  </a:cubicBezTo>
                  <a:cubicBezTo>
                    <a:pt x="6579" y="24193"/>
                    <a:pt x="11449" y="22306"/>
                    <a:pt x="11449" y="22306"/>
                  </a:cubicBezTo>
                  <a:cubicBezTo>
                    <a:pt x="11449" y="22306"/>
                    <a:pt x="12216" y="9827"/>
                    <a:pt x="12309" y="4498"/>
                  </a:cubicBezTo>
                  <a:cubicBezTo>
                    <a:pt x="11635" y="4498"/>
                    <a:pt x="11457" y="1812"/>
                    <a:pt x="114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12"/>
            <p:cNvSpPr/>
            <p:nvPr/>
          </p:nvSpPr>
          <p:spPr>
            <a:xfrm>
              <a:off x="977187" y="2628091"/>
              <a:ext cx="306927" cy="621893"/>
            </a:xfrm>
            <a:custGeom>
              <a:avLst/>
              <a:gdLst/>
              <a:ahLst/>
              <a:cxnLst/>
              <a:rect l="l" t="t" r="r" b="b"/>
              <a:pathLst>
                <a:path w="8362" h="16943" extrusionOk="0">
                  <a:moveTo>
                    <a:pt x="6681" y="1"/>
                  </a:moveTo>
                  <a:cubicBezTo>
                    <a:pt x="3794" y="8449"/>
                    <a:pt x="80" y="16171"/>
                    <a:pt x="80" y="16171"/>
                  </a:cubicBezTo>
                  <a:cubicBezTo>
                    <a:pt x="23" y="16455"/>
                    <a:pt x="1" y="16710"/>
                    <a:pt x="11" y="16943"/>
                  </a:cubicBezTo>
                  <a:cubicBezTo>
                    <a:pt x="1642" y="14466"/>
                    <a:pt x="3129" y="11899"/>
                    <a:pt x="4466" y="9252"/>
                  </a:cubicBezTo>
                  <a:cubicBezTo>
                    <a:pt x="5822" y="6570"/>
                    <a:pt x="7016" y="3822"/>
                    <a:pt x="8140" y="1025"/>
                  </a:cubicBezTo>
                  <a:cubicBezTo>
                    <a:pt x="8140" y="1023"/>
                    <a:pt x="8142" y="1021"/>
                    <a:pt x="8143" y="1018"/>
                  </a:cubicBezTo>
                  <a:cubicBezTo>
                    <a:pt x="8214" y="757"/>
                    <a:pt x="8288" y="499"/>
                    <a:pt x="8361" y="238"/>
                  </a:cubicBezTo>
                  <a:lnTo>
                    <a:pt x="8361" y="238"/>
                  </a:lnTo>
                  <a:cubicBezTo>
                    <a:pt x="8126" y="516"/>
                    <a:pt x="7896" y="700"/>
                    <a:pt x="7677" y="764"/>
                  </a:cubicBezTo>
                  <a:cubicBezTo>
                    <a:pt x="7591" y="790"/>
                    <a:pt x="7511" y="802"/>
                    <a:pt x="7437" y="802"/>
                  </a:cubicBezTo>
                  <a:cubicBezTo>
                    <a:pt x="7052" y="802"/>
                    <a:pt x="6817" y="478"/>
                    <a:pt x="6681"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12"/>
            <p:cNvSpPr/>
            <p:nvPr/>
          </p:nvSpPr>
          <p:spPr>
            <a:xfrm>
              <a:off x="984969" y="2817083"/>
              <a:ext cx="252714" cy="493058"/>
            </a:xfrm>
            <a:custGeom>
              <a:avLst/>
              <a:gdLst/>
              <a:ahLst/>
              <a:cxnLst/>
              <a:rect l="l" t="t" r="r" b="b"/>
              <a:pathLst>
                <a:path w="6885" h="13433" extrusionOk="0">
                  <a:moveTo>
                    <a:pt x="6885" y="0"/>
                  </a:moveTo>
                  <a:lnTo>
                    <a:pt x="6885" y="0"/>
                  </a:lnTo>
                  <a:cubicBezTo>
                    <a:pt x="6225" y="1502"/>
                    <a:pt x="5530" y="2985"/>
                    <a:pt x="4784" y="4438"/>
                  </a:cubicBezTo>
                  <a:cubicBezTo>
                    <a:pt x="3346" y="7246"/>
                    <a:pt x="1749" y="9969"/>
                    <a:pt x="0" y="12595"/>
                  </a:cubicBezTo>
                  <a:cubicBezTo>
                    <a:pt x="214" y="12995"/>
                    <a:pt x="590" y="13262"/>
                    <a:pt x="1070" y="13432"/>
                  </a:cubicBezTo>
                  <a:cubicBezTo>
                    <a:pt x="2302" y="11176"/>
                    <a:pt x="3485" y="8888"/>
                    <a:pt x="4552" y="6538"/>
                  </a:cubicBezTo>
                  <a:cubicBezTo>
                    <a:pt x="5215" y="5076"/>
                    <a:pt x="5834" y="3595"/>
                    <a:pt x="6408" y="2097"/>
                  </a:cubicBezTo>
                  <a:cubicBezTo>
                    <a:pt x="6562" y="1397"/>
                    <a:pt x="6722" y="698"/>
                    <a:pt x="6885"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12"/>
            <p:cNvSpPr/>
            <p:nvPr/>
          </p:nvSpPr>
          <p:spPr>
            <a:xfrm>
              <a:off x="2106691" y="3331498"/>
              <a:ext cx="340769" cy="271801"/>
            </a:xfrm>
            <a:custGeom>
              <a:avLst/>
              <a:gdLst/>
              <a:ahLst/>
              <a:cxnLst/>
              <a:rect l="l" t="t" r="r" b="b"/>
              <a:pathLst>
                <a:path w="9284" h="7405" extrusionOk="0">
                  <a:moveTo>
                    <a:pt x="6002" y="1"/>
                  </a:moveTo>
                  <a:cubicBezTo>
                    <a:pt x="5788" y="1"/>
                    <a:pt x="5569" y="37"/>
                    <a:pt x="5351" y="114"/>
                  </a:cubicBezTo>
                  <a:cubicBezTo>
                    <a:pt x="4790" y="307"/>
                    <a:pt x="4242" y="779"/>
                    <a:pt x="3819" y="1630"/>
                  </a:cubicBezTo>
                  <a:cubicBezTo>
                    <a:pt x="3627" y="1119"/>
                    <a:pt x="3301" y="651"/>
                    <a:pt x="2882" y="449"/>
                  </a:cubicBezTo>
                  <a:cubicBezTo>
                    <a:pt x="2739" y="380"/>
                    <a:pt x="2585" y="341"/>
                    <a:pt x="2422" y="341"/>
                  </a:cubicBezTo>
                  <a:cubicBezTo>
                    <a:pt x="2129" y="341"/>
                    <a:pt x="1806" y="466"/>
                    <a:pt x="1459" y="763"/>
                  </a:cubicBezTo>
                  <a:cubicBezTo>
                    <a:pt x="1264" y="927"/>
                    <a:pt x="1126" y="1146"/>
                    <a:pt x="1065" y="1392"/>
                  </a:cubicBezTo>
                  <a:lnTo>
                    <a:pt x="1062" y="1392"/>
                  </a:lnTo>
                  <a:cubicBezTo>
                    <a:pt x="851" y="2209"/>
                    <a:pt x="1499" y="3225"/>
                    <a:pt x="2215" y="3673"/>
                  </a:cubicBezTo>
                  <a:cubicBezTo>
                    <a:pt x="0" y="6255"/>
                    <a:pt x="3056" y="6258"/>
                    <a:pt x="3067" y="6258"/>
                  </a:cubicBezTo>
                  <a:cubicBezTo>
                    <a:pt x="3067" y="6258"/>
                    <a:pt x="3067" y="6258"/>
                    <a:pt x="3067" y="6258"/>
                  </a:cubicBezTo>
                  <a:cubicBezTo>
                    <a:pt x="3548" y="7129"/>
                    <a:pt x="3939" y="7404"/>
                    <a:pt x="4241" y="7404"/>
                  </a:cubicBezTo>
                  <a:cubicBezTo>
                    <a:pt x="4760" y="7404"/>
                    <a:pt x="5016" y="6592"/>
                    <a:pt x="5016" y="6592"/>
                  </a:cubicBezTo>
                  <a:cubicBezTo>
                    <a:pt x="5683" y="6753"/>
                    <a:pt x="6618" y="7095"/>
                    <a:pt x="7427" y="7095"/>
                  </a:cubicBezTo>
                  <a:cubicBezTo>
                    <a:pt x="8173" y="7095"/>
                    <a:pt x="8813" y="6805"/>
                    <a:pt x="9040" y="5814"/>
                  </a:cubicBezTo>
                  <a:cubicBezTo>
                    <a:pt x="9283" y="4755"/>
                    <a:pt x="7527" y="3989"/>
                    <a:pt x="6257" y="3918"/>
                  </a:cubicBezTo>
                  <a:cubicBezTo>
                    <a:pt x="7965" y="3100"/>
                    <a:pt x="8219" y="1925"/>
                    <a:pt x="7770" y="1074"/>
                  </a:cubicBezTo>
                  <a:cubicBezTo>
                    <a:pt x="7453" y="447"/>
                    <a:pt x="6760" y="1"/>
                    <a:pt x="6002" y="1"/>
                  </a:cubicBezTo>
                  <a:close/>
                </a:path>
              </a:pathLst>
            </a:custGeom>
            <a:solidFill>
              <a:srgbClr val="DAE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12"/>
            <p:cNvSpPr/>
            <p:nvPr/>
          </p:nvSpPr>
          <p:spPr>
            <a:xfrm>
              <a:off x="2106544" y="3322799"/>
              <a:ext cx="340916" cy="325280"/>
            </a:xfrm>
            <a:custGeom>
              <a:avLst/>
              <a:gdLst/>
              <a:ahLst/>
              <a:cxnLst/>
              <a:rect l="l" t="t" r="r" b="b"/>
              <a:pathLst>
                <a:path w="9288" h="8862" extrusionOk="0">
                  <a:moveTo>
                    <a:pt x="6261" y="4155"/>
                  </a:moveTo>
                  <a:cubicBezTo>
                    <a:pt x="7531" y="4226"/>
                    <a:pt x="9287" y="4992"/>
                    <a:pt x="9044" y="6051"/>
                  </a:cubicBezTo>
                  <a:cubicBezTo>
                    <a:pt x="8571" y="8117"/>
                    <a:pt x="6303" y="7139"/>
                    <a:pt x="5020" y="6829"/>
                  </a:cubicBezTo>
                  <a:cubicBezTo>
                    <a:pt x="5020" y="6829"/>
                    <a:pt x="4379" y="8862"/>
                    <a:pt x="3071" y="6495"/>
                  </a:cubicBezTo>
                  <a:cubicBezTo>
                    <a:pt x="3071" y="6495"/>
                    <a:pt x="0" y="6497"/>
                    <a:pt x="2219" y="3910"/>
                  </a:cubicBezTo>
                  <a:cubicBezTo>
                    <a:pt x="1503" y="3462"/>
                    <a:pt x="855" y="2446"/>
                    <a:pt x="1066" y="1629"/>
                  </a:cubicBezTo>
                  <a:lnTo>
                    <a:pt x="1069" y="1629"/>
                  </a:lnTo>
                  <a:cubicBezTo>
                    <a:pt x="1130" y="1383"/>
                    <a:pt x="1268" y="1164"/>
                    <a:pt x="1463" y="1000"/>
                  </a:cubicBezTo>
                  <a:cubicBezTo>
                    <a:pt x="2004" y="536"/>
                    <a:pt x="2488" y="493"/>
                    <a:pt x="2886" y="686"/>
                  </a:cubicBezTo>
                  <a:cubicBezTo>
                    <a:pt x="3305" y="888"/>
                    <a:pt x="3631" y="1356"/>
                    <a:pt x="3823" y="1867"/>
                  </a:cubicBezTo>
                  <a:cubicBezTo>
                    <a:pt x="4246" y="1016"/>
                    <a:pt x="4794" y="544"/>
                    <a:pt x="5355" y="351"/>
                  </a:cubicBezTo>
                  <a:cubicBezTo>
                    <a:pt x="6342" y="0"/>
                    <a:pt x="7367" y="507"/>
                    <a:pt x="7774" y="1311"/>
                  </a:cubicBezTo>
                  <a:cubicBezTo>
                    <a:pt x="8223" y="2162"/>
                    <a:pt x="7969" y="3337"/>
                    <a:pt x="6261" y="415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2"/>
            <p:cNvSpPr/>
            <p:nvPr/>
          </p:nvSpPr>
          <p:spPr>
            <a:xfrm>
              <a:off x="2141560" y="3322836"/>
              <a:ext cx="258183" cy="109418"/>
            </a:xfrm>
            <a:custGeom>
              <a:avLst/>
              <a:gdLst/>
              <a:ahLst/>
              <a:cxnLst/>
              <a:rect l="l" t="t" r="r" b="b"/>
              <a:pathLst>
                <a:path w="7034" h="2981" extrusionOk="0">
                  <a:moveTo>
                    <a:pt x="7010" y="2203"/>
                  </a:moveTo>
                  <a:cubicBezTo>
                    <a:pt x="7033" y="1893"/>
                    <a:pt x="6968" y="1583"/>
                    <a:pt x="6821" y="1310"/>
                  </a:cubicBezTo>
                  <a:cubicBezTo>
                    <a:pt x="6414" y="507"/>
                    <a:pt x="5389" y="0"/>
                    <a:pt x="4403" y="350"/>
                  </a:cubicBezTo>
                  <a:cubicBezTo>
                    <a:pt x="3840" y="543"/>
                    <a:pt x="3293" y="1017"/>
                    <a:pt x="2870" y="1867"/>
                  </a:cubicBezTo>
                  <a:cubicBezTo>
                    <a:pt x="2677" y="1355"/>
                    <a:pt x="2353" y="887"/>
                    <a:pt x="1932" y="685"/>
                  </a:cubicBezTo>
                  <a:cubicBezTo>
                    <a:pt x="1534" y="492"/>
                    <a:pt x="1051" y="535"/>
                    <a:pt x="510" y="1000"/>
                  </a:cubicBezTo>
                  <a:cubicBezTo>
                    <a:pt x="315" y="1163"/>
                    <a:pt x="177" y="1383"/>
                    <a:pt x="116" y="1629"/>
                  </a:cubicBezTo>
                  <a:lnTo>
                    <a:pt x="113" y="1629"/>
                  </a:lnTo>
                  <a:cubicBezTo>
                    <a:pt x="0" y="2063"/>
                    <a:pt x="134" y="2549"/>
                    <a:pt x="388" y="2980"/>
                  </a:cubicBezTo>
                  <a:cubicBezTo>
                    <a:pt x="390" y="2892"/>
                    <a:pt x="402" y="2804"/>
                    <a:pt x="422" y="2718"/>
                  </a:cubicBezTo>
                  <a:lnTo>
                    <a:pt x="426" y="2718"/>
                  </a:lnTo>
                  <a:cubicBezTo>
                    <a:pt x="487" y="2472"/>
                    <a:pt x="625" y="2251"/>
                    <a:pt x="819" y="2089"/>
                  </a:cubicBezTo>
                  <a:cubicBezTo>
                    <a:pt x="1360" y="1624"/>
                    <a:pt x="1844" y="1581"/>
                    <a:pt x="2243" y="1775"/>
                  </a:cubicBezTo>
                  <a:cubicBezTo>
                    <a:pt x="2663" y="1977"/>
                    <a:pt x="2990" y="2446"/>
                    <a:pt x="3182" y="2958"/>
                  </a:cubicBezTo>
                  <a:cubicBezTo>
                    <a:pt x="3605" y="2108"/>
                    <a:pt x="4154" y="1635"/>
                    <a:pt x="4716" y="1442"/>
                  </a:cubicBezTo>
                  <a:cubicBezTo>
                    <a:pt x="5615" y="1124"/>
                    <a:pt x="6543" y="1520"/>
                    <a:pt x="7010" y="2203"/>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12"/>
            <p:cNvSpPr/>
            <p:nvPr/>
          </p:nvSpPr>
          <p:spPr>
            <a:xfrm>
              <a:off x="1934070" y="2930830"/>
              <a:ext cx="587390" cy="451839"/>
            </a:xfrm>
            <a:custGeom>
              <a:avLst/>
              <a:gdLst/>
              <a:ahLst/>
              <a:cxnLst/>
              <a:rect l="l" t="t" r="r" b="b"/>
              <a:pathLst>
                <a:path w="16003" h="12310" extrusionOk="0">
                  <a:moveTo>
                    <a:pt x="6437" y="1"/>
                  </a:moveTo>
                  <a:cubicBezTo>
                    <a:pt x="6344" y="1"/>
                    <a:pt x="6243" y="23"/>
                    <a:pt x="6134" y="70"/>
                  </a:cubicBezTo>
                  <a:cubicBezTo>
                    <a:pt x="5711" y="250"/>
                    <a:pt x="5165" y="801"/>
                    <a:pt x="4473" y="1885"/>
                  </a:cubicBezTo>
                  <a:cubicBezTo>
                    <a:pt x="4329" y="2109"/>
                    <a:pt x="4179" y="2361"/>
                    <a:pt x="4022" y="2639"/>
                  </a:cubicBezTo>
                  <a:cubicBezTo>
                    <a:pt x="3566" y="1720"/>
                    <a:pt x="2899" y="1247"/>
                    <a:pt x="2380" y="1247"/>
                  </a:cubicBezTo>
                  <a:cubicBezTo>
                    <a:pt x="1793" y="1247"/>
                    <a:pt x="1395" y="1852"/>
                    <a:pt x="1708" y="3099"/>
                  </a:cubicBezTo>
                  <a:cubicBezTo>
                    <a:pt x="1291" y="3028"/>
                    <a:pt x="953" y="2997"/>
                    <a:pt x="689" y="2997"/>
                  </a:cubicBezTo>
                  <a:cubicBezTo>
                    <a:pt x="633" y="2997"/>
                    <a:pt x="581" y="2999"/>
                    <a:pt x="531" y="3001"/>
                  </a:cubicBezTo>
                  <a:cubicBezTo>
                    <a:pt x="389" y="3512"/>
                    <a:pt x="169" y="4030"/>
                    <a:pt x="0" y="4386"/>
                  </a:cubicBezTo>
                  <a:cubicBezTo>
                    <a:pt x="0" y="4386"/>
                    <a:pt x="2554" y="4402"/>
                    <a:pt x="2778" y="5294"/>
                  </a:cubicBezTo>
                  <a:cubicBezTo>
                    <a:pt x="2896" y="5771"/>
                    <a:pt x="2404" y="6120"/>
                    <a:pt x="1678" y="6120"/>
                  </a:cubicBezTo>
                  <a:cubicBezTo>
                    <a:pt x="1546" y="6120"/>
                    <a:pt x="1406" y="6108"/>
                    <a:pt x="1260" y="6084"/>
                  </a:cubicBezTo>
                  <a:lnTo>
                    <a:pt x="1259" y="6088"/>
                  </a:lnTo>
                  <a:cubicBezTo>
                    <a:pt x="483" y="8583"/>
                    <a:pt x="4115" y="9275"/>
                    <a:pt x="4115" y="9275"/>
                  </a:cubicBezTo>
                  <a:cubicBezTo>
                    <a:pt x="4145" y="10301"/>
                    <a:pt x="4862" y="11845"/>
                    <a:pt x="5766" y="12309"/>
                  </a:cubicBezTo>
                  <a:lnTo>
                    <a:pt x="5769" y="12309"/>
                  </a:lnTo>
                  <a:cubicBezTo>
                    <a:pt x="5830" y="12063"/>
                    <a:pt x="5968" y="11843"/>
                    <a:pt x="6163" y="11680"/>
                  </a:cubicBezTo>
                  <a:cubicBezTo>
                    <a:pt x="6510" y="11382"/>
                    <a:pt x="6834" y="11257"/>
                    <a:pt x="7126" y="11257"/>
                  </a:cubicBezTo>
                  <a:cubicBezTo>
                    <a:pt x="7290" y="11257"/>
                    <a:pt x="7443" y="11296"/>
                    <a:pt x="7586" y="11365"/>
                  </a:cubicBezTo>
                  <a:cubicBezTo>
                    <a:pt x="8141" y="10494"/>
                    <a:pt x="8500" y="9399"/>
                    <a:pt x="8500" y="9399"/>
                  </a:cubicBezTo>
                  <a:cubicBezTo>
                    <a:pt x="8655" y="9838"/>
                    <a:pt x="9301" y="10487"/>
                    <a:pt x="10056" y="11030"/>
                  </a:cubicBezTo>
                  <a:cubicBezTo>
                    <a:pt x="10272" y="10953"/>
                    <a:pt x="10491" y="10917"/>
                    <a:pt x="10705" y="10917"/>
                  </a:cubicBezTo>
                  <a:cubicBezTo>
                    <a:pt x="11463" y="10917"/>
                    <a:pt x="12157" y="11364"/>
                    <a:pt x="12474" y="11990"/>
                  </a:cubicBezTo>
                  <a:lnTo>
                    <a:pt x="12480" y="11987"/>
                  </a:lnTo>
                  <a:cubicBezTo>
                    <a:pt x="12723" y="11929"/>
                    <a:pt x="12887" y="11763"/>
                    <a:pt x="12938" y="11449"/>
                  </a:cubicBezTo>
                  <a:cubicBezTo>
                    <a:pt x="13046" y="10722"/>
                    <a:pt x="12163" y="9229"/>
                    <a:pt x="11041" y="9133"/>
                  </a:cubicBezTo>
                  <a:cubicBezTo>
                    <a:pt x="11738" y="8792"/>
                    <a:pt x="13664" y="6620"/>
                    <a:pt x="11013" y="6620"/>
                  </a:cubicBezTo>
                  <a:cubicBezTo>
                    <a:pt x="10940" y="6620"/>
                    <a:pt x="10862" y="6622"/>
                    <a:pt x="10781" y="6625"/>
                  </a:cubicBezTo>
                  <a:cubicBezTo>
                    <a:pt x="12514" y="5872"/>
                    <a:pt x="16003" y="4473"/>
                    <a:pt x="14599" y="2486"/>
                  </a:cubicBezTo>
                  <a:cubicBezTo>
                    <a:pt x="14132" y="1826"/>
                    <a:pt x="13343" y="1566"/>
                    <a:pt x="12437" y="1566"/>
                  </a:cubicBezTo>
                  <a:cubicBezTo>
                    <a:pt x="10472" y="1566"/>
                    <a:pt x="7957" y="2789"/>
                    <a:pt x="6989" y="3789"/>
                  </a:cubicBezTo>
                  <a:cubicBezTo>
                    <a:pt x="7473" y="2235"/>
                    <a:pt x="7370" y="1"/>
                    <a:pt x="6437" y="1"/>
                  </a:cubicBezTo>
                  <a:close/>
                </a:path>
              </a:pathLst>
            </a:custGeom>
            <a:solidFill>
              <a:srgbClr val="BFDF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12"/>
            <p:cNvSpPr/>
            <p:nvPr/>
          </p:nvSpPr>
          <p:spPr>
            <a:xfrm>
              <a:off x="1934070" y="2914313"/>
              <a:ext cx="587390" cy="468356"/>
            </a:xfrm>
            <a:custGeom>
              <a:avLst/>
              <a:gdLst/>
              <a:ahLst/>
              <a:cxnLst/>
              <a:rect l="l" t="t" r="r" b="b"/>
              <a:pathLst>
                <a:path w="16003" h="12760" extrusionOk="0">
                  <a:moveTo>
                    <a:pt x="14599" y="2936"/>
                  </a:moveTo>
                  <a:cubicBezTo>
                    <a:pt x="16003" y="4923"/>
                    <a:pt x="12514" y="6322"/>
                    <a:pt x="10781" y="7075"/>
                  </a:cubicBezTo>
                  <a:cubicBezTo>
                    <a:pt x="13772" y="6948"/>
                    <a:pt x="11757" y="9232"/>
                    <a:pt x="11041" y="9583"/>
                  </a:cubicBezTo>
                  <a:cubicBezTo>
                    <a:pt x="12163" y="9679"/>
                    <a:pt x="13046" y="11172"/>
                    <a:pt x="12938" y="11899"/>
                  </a:cubicBezTo>
                  <a:cubicBezTo>
                    <a:pt x="12887" y="12213"/>
                    <a:pt x="12723" y="12379"/>
                    <a:pt x="12480" y="12437"/>
                  </a:cubicBezTo>
                  <a:lnTo>
                    <a:pt x="12474" y="12440"/>
                  </a:lnTo>
                  <a:cubicBezTo>
                    <a:pt x="12067" y="11637"/>
                    <a:pt x="11042" y="11130"/>
                    <a:pt x="10056" y="11480"/>
                  </a:cubicBezTo>
                  <a:cubicBezTo>
                    <a:pt x="9301" y="10937"/>
                    <a:pt x="8655" y="10288"/>
                    <a:pt x="8500" y="9849"/>
                  </a:cubicBezTo>
                  <a:cubicBezTo>
                    <a:pt x="8500" y="9849"/>
                    <a:pt x="8141" y="10944"/>
                    <a:pt x="7586" y="11815"/>
                  </a:cubicBezTo>
                  <a:cubicBezTo>
                    <a:pt x="7188" y="11622"/>
                    <a:pt x="6704" y="11665"/>
                    <a:pt x="6163" y="12130"/>
                  </a:cubicBezTo>
                  <a:cubicBezTo>
                    <a:pt x="5968" y="12293"/>
                    <a:pt x="5830" y="12513"/>
                    <a:pt x="5769" y="12759"/>
                  </a:cubicBezTo>
                  <a:lnTo>
                    <a:pt x="5766" y="12759"/>
                  </a:lnTo>
                  <a:cubicBezTo>
                    <a:pt x="4862" y="12295"/>
                    <a:pt x="4145" y="10751"/>
                    <a:pt x="4115" y="9725"/>
                  </a:cubicBezTo>
                  <a:cubicBezTo>
                    <a:pt x="4115" y="9725"/>
                    <a:pt x="483" y="9033"/>
                    <a:pt x="1259" y="6538"/>
                  </a:cubicBezTo>
                  <a:lnTo>
                    <a:pt x="1260" y="6534"/>
                  </a:lnTo>
                  <a:cubicBezTo>
                    <a:pt x="2205" y="6692"/>
                    <a:pt x="2917" y="6307"/>
                    <a:pt x="2778" y="5744"/>
                  </a:cubicBezTo>
                  <a:cubicBezTo>
                    <a:pt x="2554" y="4852"/>
                    <a:pt x="0" y="4836"/>
                    <a:pt x="0" y="4836"/>
                  </a:cubicBezTo>
                  <a:cubicBezTo>
                    <a:pt x="169" y="4480"/>
                    <a:pt x="389" y="3962"/>
                    <a:pt x="531" y="3451"/>
                  </a:cubicBezTo>
                  <a:cubicBezTo>
                    <a:pt x="814" y="3436"/>
                    <a:pt x="1203" y="3463"/>
                    <a:pt x="1708" y="3549"/>
                  </a:cubicBezTo>
                  <a:cubicBezTo>
                    <a:pt x="1119" y="1198"/>
                    <a:pt x="3052" y="1131"/>
                    <a:pt x="4022" y="3089"/>
                  </a:cubicBezTo>
                  <a:cubicBezTo>
                    <a:pt x="4179" y="2811"/>
                    <a:pt x="4329" y="2559"/>
                    <a:pt x="4473" y="2335"/>
                  </a:cubicBezTo>
                  <a:cubicBezTo>
                    <a:pt x="5165" y="1251"/>
                    <a:pt x="5711" y="700"/>
                    <a:pt x="6134" y="520"/>
                  </a:cubicBezTo>
                  <a:cubicBezTo>
                    <a:pt x="7343" y="0"/>
                    <a:pt x="7522" y="2531"/>
                    <a:pt x="6989" y="4239"/>
                  </a:cubicBezTo>
                  <a:cubicBezTo>
                    <a:pt x="8403" y="2779"/>
                    <a:pt x="13117" y="842"/>
                    <a:pt x="14599" y="29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2"/>
            <p:cNvSpPr/>
            <p:nvPr/>
          </p:nvSpPr>
          <p:spPr>
            <a:xfrm>
              <a:off x="1934070" y="3075667"/>
              <a:ext cx="190279" cy="178093"/>
            </a:xfrm>
            <a:custGeom>
              <a:avLst/>
              <a:gdLst/>
              <a:ahLst/>
              <a:cxnLst/>
              <a:rect l="l" t="t" r="r" b="b"/>
              <a:pathLst>
                <a:path w="5184" h="4852" extrusionOk="0">
                  <a:moveTo>
                    <a:pt x="3870" y="3745"/>
                  </a:moveTo>
                  <a:cubicBezTo>
                    <a:pt x="5183" y="1751"/>
                    <a:pt x="2473" y="210"/>
                    <a:pt x="195" y="0"/>
                  </a:cubicBezTo>
                  <a:cubicBezTo>
                    <a:pt x="127" y="160"/>
                    <a:pt x="60" y="313"/>
                    <a:pt x="0" y="440"/>
                  </a:cubicBezTo>
                  <a:cubicBezTo>
                    <a:pt x="0" y="440"/>
                    <a:pt x="2553" y="456"/>
                    <a:pt x="2777" y="1348"/>
                  </a:cubicBezTo>
                  <a:cubicBezTo>
                    <a:pt x="2916" y="1911"/>
                    <a:pt x="2205" y="2296"/>
                    <a:pt x="1259" y="2138"/>
                  </a:cubicBezTo>
                  <a:lnTo>
                    <a:pt x="1258" y="2142"/>
                  </a:lnTo>
                  <a:cubicBezTo>
                    <a:pt x="818" y="3560"/>
                    <a:pt x="1795" y="4392"/>
                    <a:pt x="2726" y="4851"/>
                  </a:cubicBezTo>
                  <a:cubicBezTo>
                    <a:pt x="3206" y="4629"/>
                    <a:pt x="3606" y="4289"/>
                    <a:pt x="3870" y="374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2"/>
            <p:cNvSpPr/>
            <p:nvPr/>
          </p:nvSpPr>
          <p:spPr>
            <a:xfrm>
              <a:off x="2109627" y="3292407"/>
              <a:ext cx="122154" cy="90221"/>
            </a:xfrm>
            <a:custGeom>
              <a:avLst/>
              <a:gdLst/>
              <a:ahLst/>
              <a:cxnLst/>
              <a:rect l="l" t="t" r="r" b="b"/>
              <a:pathLst>
                <a:path w="3328" h="2458" extrusionOk="0">
                  <a:moveTo>
                    <a:pt x="1519" y="326"/>
                  </a:moveTo>
                  <a:cubicBezTo>
                    <a:pt x="985" y="575"/>
                    <a:pt x="274" y="819"/>
                    <a:pt x="0" y="1449"/>
                  </a:cubicBezTo>
                  <a:cubicBezTo>
                    <a:pt x="272" y="1893"/>
                    <a:pt x="612" y="2268"/>
                    <a:pt x="983" y="2457"/>
                  </a:cubicBezTo>
                  <a:lnTo>
                    <a:pt x="986" y="2457"/>
                  </a:lnTo>
                  <a:cubicBezTo>
                    <a:pt x="1047" y="2211"/>
                    <a:pt x="1185" y="1992"/>
                    <a:pt x="1380" y="1829"/>
                  </a:cubicBezTo>
                  <a:cubicBezTo>
                    <a:pt x="1921" y="1364"/>
                    <a:pt x="2404" y="1321"/>
                    <a:pt x="2802" y="1514"/>
                  </a:cubicBezTo>
                  <a:cubicBezTo>
                    <a:pt x="3006" y="1194"/>
                    <a:pt x="3184" y="843"/>
                    <a:pt x="3327" y="527"/>
                  </a:cubicBezTo>
                  <a:cubicBezTo>
                    <a:pt x="2840" y="137"/>
                    <a:pt x="2212" y="0"/>
                    <a:pt x="1519" y="3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2"/>
            <p:cNvSpPr/>
            <p:nvPr/>
          </p:nvSpPr>
          <p:spPr>
            <a:xfrm>
              <a:off x="2279348" y="3272220"/>
              <a:ext cx="131514" cy="98700"/>
            </a:xfrm>
            <a:custGeom>
              <a:avLst/>
              <a:gdLst/>
              <a:ahLst/>
              <a:cxnLst/>
              <a:rect l="l" t="t" r="r" b="b"/>
              <a:pathLst>
                <a:path w="3583" h="2689" extrusionOk="0">
                  <a:moveTo>
                    <a:pt x="0" y="1210"/>
                  </a:moveTo>
                  <a:cubicBezTo>
                    <a:pt x="207" y="1394"/>
                    <a:pt x="423" y="1568"/>
                    <a:pt x="649" y="1729"/>
                  </a:cubicBezTo>
                  <a:cubicBezTo>
                    <a:pt x="1635" y="1379"/>
                    <a:pt x="2660" y="1886"/>
                    <a:pt x="3067" y="2689"/>
                  </a:cubicBezTo>
                  <a:lnTo>
                    <a:pt x="3072" y="2686"/>
                  </a:lnTo>
                  <a:cubicBezTo>
                    <a:pt x="3316" y="2628"/>
                    <a:pt x="3479" y="2462"/>
                    <a:pt x="3531" y="2148"/>
                  </a:cubicBezTo>
                  <a:cubicBezTo>
                    <a:pt x="3583" y="1803"/>
                    <a:pt x="3409" y="1286"/>
                    <a:pt x="3094" y="829"/>
                  </a:cubicBezTo>
                  <a:cubicBezTo>
                    <a:pt x="1976" y="21"/>
                    <a:pt x="605" y="1"/>
                    <a:pt x="0" y="12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2"/>
            <p:cNvSpPr/>
            <p:nvPr/>
          </p:nvSpPr>
          <p:spPr>
            <a:xfrm>
              <a:off x="2373128" y="3311898"/>
              <a:ext cx="36852" cy="37549"/>
            </a:xfrm>
            <a:custGeom>
              <a:avLst/>
              <a:gdLst/>
              <a:ahLst/>
              <a:cxnLst/>
              <a:rect l="l" t="t" r="r" b="b"/>
              <a:pathLst>
                <a:path w="1004" h="1023" extrusionOk="0">
                  <a:moveTo>
                    <a:pt x="695" y="0"/>
                  </a:moveTo>
                  <a:cubicBezTo>
                    <a:pt x="448" y="268"/>
                    <a:pt x="183" y="482"/>
                    <a:pt x="1" y="572"/>
                  </a:cubicBezTo>
                  <a:cubicBezTo>
                    <a:pt x="358" y="603"/>
                    <a:pt x="692" y="777"/>
                    <a:pt x="978" y="1023"/>
                  </a:cubicBezTo>
                  <a:cubicBezTo>
                    <a:pt x="1003" y="743"/>
                    <a:pt x="898" y="368"/>
                    <a:pt x="695" y="0"/>
                  </a:cubicBezTo>
                  <a:close/>
                </a:path>
              </a:pathLst>
            </a:custGeom>
            <a:solidFill>
              <a:srgbClr val="A7B6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2"/>
            <p:cNvSpPr/>
            <p:nvPr/>
          </p:nvSpPr>
          <p:spPr>
            <a:xfrm>
              <a:off x="2363548" y="3237020"/>
              <a:ext cx="8112" cy="3524"/>
            </a:xfrm>
            <a:custGeom>
              <a:avLst/>
              <a:gdLst/>
              <a:ahLst/>
              <a:cxnLst/>
              <a:rect l="l" t="t" r="r" b="b"/>
              <a:pathLst>
                <a:path w="221" h="96" extrusionOk="0">
                  <a:moveTo>
                    <a:pt x="145" y="93"/>
                  </a:moveTo>
                  <a:cubicBezTo>
                    <a:pt x="170" y="63"/>
                    <a:pt x="196" y="32"/>
                    <a:pt x="220" y="1"/>
                  </a:cubicBezTo>
                  <a:cubicBezTo>
                    <a:pt x="145" y="33"/>
                    <a:pt x="70" y="65"/>
                    <a:pt x="1" y="95"/>
                  </a:cubicBezTo>
                  <a:cubicBezTo>
                    <a:pt x="51" y="94"/>
                    <a:pt x="97" y="94"/>
                    <a:pt x="145" y="93"/>
                  </a:cubicBezTo>
                  <a:close/>
                </a:path>
              </a:pathLst>
            </a:custGeom>
            <a:solidFill>
              <a:srgbClr val="A7B6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2"/>
            <p:cNvSpPr/>
            <p:nvPr/>
          </p:nvSpPr>
          <p:spPr>
            <a:xfrm>
              <a:off x="2223888" y="2960011"/>
              <a:ext cx="260018" cy="175854"/>
            </a:xfrm>
            <a:custGeom>
              <a:avLst/>
              <a:gdLst/>
              <a:ahLst/>
              <a:cxnLst/>
              <a:rect l="l" t="t" r="r" b="b"/>
              <a:pathLst>
                <a:path w="7084" h="4791" extrusionOk="0">
                  <a:moveTo>
                    <a:pt x="0" y="4791"/>
                  </a:moveTo>
                  <a:cubicBezTo>
                    <a:pt x="1252" y="3501"/>
                    <a:pt x="5082" y="1845"/>
                    <a:pt x="6986" y="2923"/>
                  </a:cubicBezTo>
                  <a:cubicBezTo>
                    <a:pt x="7084" y="2542"/>
                    <a:pt x="7014" y="2131"/>
                    <a:pt x="6703" y="1692"/>
                  </a:cubicBezTo>
                  <a:cubicBezTo>
                    <a:pt x="5506" y="0"/>
                    <a:pt x="2201" y="939"/>
                    <a:pt x="230" y="2131"/>
                  </a:cubicBezTo>
                  <a:cubicBezTo>
                    <a:pt x="351" y="2910"/>
                    <a:pt x="263" y="3949"/>
                    <a:pt x="0" y="4791"/>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2"/>
            <p:cNvSpPr/>
            <p:nvPr/>
          </p:nvSpPr>
          <p:spPr>
            <a:xfrm>
              <a:off x="2102873" y="3333663"/>
              <a:ext cx="19123" cy="29217"/>
            </a:xfrm>
            <a:custGeom>
              <a:avLst/>
              <a:gdLst/>
              <a:ahLst/>
              <a:cxnLst/>
              <a:rect l="l" t="t" r="r" b="b"/>
              <a:pathLst>
                <a:path w="521" h="796" extrusionOk="0">
                  <a:moveTo>
                    <a:pt x="0" y="1"/>
                  </a:moveTo>
                  <a:cubicBezTo>
                    <a:pt x="148" y="292"/>
                    <a:pt x="325" y="565"/>
                    <a:pt x="521" y="795"/>
                  </a:cubicBezTo>
                  <a:cubicBezTo>
                    <a:pt x="461" y="554"/>
                    <a:pt x="424" y="319"/>
                    <a:pt x="417" y="106"/>
                  </a:cubicBezTo>
                  <a:cubicBezTo>
                    <a:pt x="417" y="106"/>
                    <a:pt x="252" y="75"/>
                    <a:pt x="0" y="1"/>
                  </a:cubicBezTo>
                  <a:close/>
                </a:path>
              </a:pathLst>
            </a:custGeom>
            <a:solidFill>
              <a:srgbClr val="A7B6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2"/>
            <p:cNvSpPr/>
            <p:nvPr/>
          </p:nvSpPr>
          <p:spPr>
            <a:xfrm>
              <a:off x="1934070" y="2921214"/>
              <a:ext cx="266882" cy="188921"/>
            </a:xfrm>
            <a:custGeom>
              <a:avLst/>
              <a:gdLst/>
              <a:ahLst/>
              <a:cxnLst/>
              <a:rect l="l" t="t" r="r" b="b"/>
              <a:pathLst>
                <a:path w="7271" h="5147" extrusionOk="0">
                  <a:moveTo>
                    <a:pt x="2600" y="5147"/>
                  </a:moveTo>
                  <a:cubicBezTo>
                    <a:pt x="2008" y="2789"/>
                    <a:pt x="3946" y="2725"/>
                    <a:pt x="4919" y="4690"/>
                  </a:cubicBezTo>
                  <a:cubicBezTo>
                    <a:pt x="5077" y="4411"/>
                    <a:pt x="5227" y="4159"/>
                    <a:pt x="5372" y="3935"/>
                  </a:cubicBezTo>
                  <a:cubicBezTo>
                    <a:pt x="6065" y="2850"/>
                    <a:pt x="6611" y="2298"/>
                    <a:pt x="7036" y="2117"/>
                  </a:cubicBezTo>
                  <a:cubicBezTo>
                    <a:pt x="7111" y="2085"/>
                    <a:pt x="7190" y="2064"/>
                    <a:pt x="7271" y="2055"/>
                  </a:cubicBezTo>
                  <a:cubicBezTo>
                    <a:pt x="7255" y="910"/>
                    <a:pt x="6904" y="1"/>
                    <a:pt x="6134" y="332"/>
                  </a:cubicBezTo>
                  <a:cubicBezTo>
                    <a:pt x="5710" y="512"/>
                    <a:pt x="5164" y="1063"/>
                    <a:pt x="4471" y="2147"/>
                  </a:cubicBezTo>
                  <a:cubicBezTo>
                    <a:pt x="4328" y="2371"/>
                    <a:pt x="4177" y="2623"/>
                    <a:pt x="4021" y="2901"/>
                  </a:cubicBezTo>
                  <a:cubicBezTo>
                    <a:pt x="3052" y="942"/>
                    <a:pt x="1119" y="1010"/>
                    <a:pt x="1706" y="3361"/>
                  </a:cubicBezTo>
                  <a:cubicBezTo>
                    <a:pt x="1202" y="3275"/>
                    <a:pt x="813" y="3248"/>
                    <a:pt x="530" y="3263"/>
                  </a:cubicBezTo>
                  <a:cubicBezTo>
                    <a:pt x="388" y="3774"/>
                    <a:pt x="168" y="4294"/>
                    <a:pt x="0" y="4648"/>
                  </a:cubicBezTo>
                  <a:cubicBezTo>
                    <a:pt x="0" y="4648"/>
                    <a:pt x="1617" y="4659"/>
                    <a:pt x="2389" y="5114"/>
                  </a:cubicBezTo>
                  <a:cubicBezTo>
                    <a:pt x="2459" y="5125"/>
                    <a:pt x="2525" y="5133"/>
                    <a:pt x="2600" y="5147"/>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2"/>
            <p:cNvSpPr/>
            <p:nvPr/>
          </p:nvSpPr>
          <p:spPr>
            <a:xfrm>
              <a:off x="1788574" y="2514380"/>
              <a:ext cx="370647" cy="485681"/>
            </a:xfrm>
            <a:custGeom>
              <a:avLst/>
              <a:gdLst/>
              <a:ahLst/>
              <a:cxnLst/>
              <a:rect l="l" t="t" r="r" b="b"/>
              <a:pathLst>
                <a:path w="10098" h="13232" extrusionOk="0">
                  <a:moveTo>
                    <a:pt x="10098" y="11416"/>
                  </a:moveTo>
                  <a:cubicBezTo>
                    <a:pt x="9674" y="11596"/>
                    <a:pt x="9129" y="12147"/>
                    <a:pt x="8437" y="13231"/>
                  </a:cubicBezTo>
                  <a:cubicBezTo>
                    <a:pt x="6765" y="11950"/>
                    <a:pt x="5092" y="10458"/>
                    <a:pt x="3564" y="8799"/>
                  </a:cubicBezTo>
                  <a:lnTo>
                    <a:pt x="3561" y="8796"/>
                  </a:lnTo>
                  <a:cubicBezTo>
                    <a:pt x="957" y="4553"/>
                    <a:pt x="0" y="0"/>
                    <a:pt x="0" y="0"/>
                  </a:cubicBezTo>
                  <a:cubicBezTo>
                    <a:pt x="995" y="1451"/>
                    <a:pt x="3118" y="6985"/>
                    <a:pt x="10098" y="1141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2"/>
            <p:cNvSpPr/>
            <p:nvPr/>
          </p:nvSpPr>
          <p:spPr>
            <a:xfrm>
              <a:off x="1690353" y="2446660"/>
              <a:ext cx="407866" cy="581077"/>
            </a:xfrm>
            <a:custGeom>
              <a:avLst/>
              <a:gdLst/>
              <a:ahLst/>
              <a:cxnLst/>
              <a:rect l="l" t="t" r="r" b="b"/>
              <a:pathLst>
                <a:path w="11112" h="15831" extrusionOk="0">
                  <a:moveTo>
                    <a:pt x="6239" y="10644"/>
                  </a:moveTo>
                  <a:lnTo>
                    <a:pt x="6237" y="10641"/>
                  </a:lnTo>
                  <a:cubicBezTo>
                    <a:pt x="5996" y="10381"/>
                    <a:pt x="5761" y="10114"/>
                    <a:pt x="5529" y="9846"/>
                  </a:cubicBezTo>
                  <a:cubicBezTo>
                    <a:pt x="4110" y="8473"/>
                    <a:pt x="2888" y="6950"/>
                    <a:pt x="2131" y="5102"/>
                  </a:cubicBezTo>
                  <a:cubicBezTo>
                    <a:pt x="1207" y="3480"/>
                    <a:pt x="470" y="1772"/>
                    <a:pt x="1" y="0"/>
                  </a:cubicBezTo>
                  <a:cubicBezTo>
                    <a:pt x="1" y="0"/>
                    <a:pt x="8" y="1113"/>
                    <a:pt x="257" y="2645"/>
                  </a:cubicBezTo>
                  <a:cubicBezTo>
                    <a:pt x="1547" y="5982"/>
                    <a:pt x="3551" y="9185"/>
                    <a:pt x="5594" y="12122"/>
                  </a:cubicBezTo>
                  <a:cubicBezTo>
                    <a:pt x="6411" y="13300"/>
                    <a:pt x="7285" y="14410"/>
                    <a:pt x="8243" y="15415"/>
                  </a:cubicBezTo>
                  <a:cubicBezTo>
                    <a:pt x="8303" y="13968"/>
                    <a:pt x="9832" y="14155"/>
                    <a:pt x="10661" y="15830"/>
                  </a:cubicBezTo>
                  <a:cubicBezTo>
                    <a:pt x="10818" y="15552"/>
                    <a:pt x="10969" y="15300"/>
                    <a:pt x="11111" y="15076"/>
                  </a:cubicBezTo>
                  <a:cubicBezTo>
                    <a:pt x="9440" y="13795"/>
                    <a:pt x="7768" y="12302"/>
                    <a:pt x="6239" y="1064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2"/>
            <p:cNvSpPr/>
            <p:nvPr/>
          </p:nvSpPr>
          <p:spPr>
            <a:xfrm>
              <a:off x="1718175" y="2979134"/>
              <a:ext cx="322160" cy="193142"/>
            </a:xfrm>
            <a:custGeom>
              <a:avLst/>
              <a:gdLst/>
              <a:ahLst/>
              <a:cxnLst/>
              <a:rect l="l" t="t" r="r" b="b"/>
              <a:pathLst>
                <a:path w="8777" h="5262" extrusionOk="0">
                  <a:moveTo>
                    <a:pt x="5903" y="0"/>
                  </a:moveTo>
                  <a:cubicBezTo>
                    <a:pt x="5544" y="0"/>
                    <a:pt x="5015" y="180"/>
                    <a:pt x="4255" y="621"/>
                  </a:cubicBezTo>
                  <a:cubicBezTo>
                    <a:pt x="4024" y="750"/>
                    <a:pt x="3773" y="907"/>
                    <a:pt x="3493" y="1092"/>
                  </a:cubicBezTo>
                  <a:cubicBezTo>
                    <a:pt x="2610" y="351"/>
                    <a:pt x="2078" y="84"/>
                    <a:pt x="1772" y="84"/>
                  </a:cubicBezTo>
                  <a:cubicBezTo>
                    <a:pt x="1652" y="84"/>
                    <a:pt x="1566" y="125"/>
                    <a:pt x="1508" y="194"/>
                  </a:cubicBezTo>
                  <a:cubicBezTo>
                    <a:pt x="1172" y="592"/>
                    <a:pt x="1699" y="1927"/>
                    <a:pt x="1699" y="1927"/>
                  </a:cubicBezTo>
                  <a:cubicBezTo>
                    <a:pt x="1187" y="2223"/>
                    <a:pt x="890" y="2476"/>
                    <a:pt x="747" y="2691"/>
                  </a:cubicBezTo>
                  <a:cubicBezTo>
                    <a:pt x="0" y="3808"/>
                    <a:pt x="3563" y="3896"/>
                    <a:pt x="3563" y="3896"/>
                  </a:cubicBezTo>
                  <a:cubicBezTo>
                    <a:pt x="3304" y="4952"/>
                    <a:pt x="3498" y="5262"/>
                    <a:pt x="3814" y="5262"/>
                  </a:cubicBezTo>
                  <a:cubicBezTo>
                    <a:pt x="4262" y="5262"/>
                    <a:pt x="4958" y="4638"/>
                    <a:pt x="4958" y="4638"/>
                  </a:cubicBezTo>
                  <a:cubicBezTo>
                    <a:pt x="5132" y="4936"/>
                    <a:pt x="5273" y="5045"/>
                    <a:pt x="5387" y="5045"/>
                  </a:cubicBezTo>
                  <a:cubicBezTo>
                    <a:pt x="5699" y="5045"/>
                    <a:pt x="5801" y="4220"/>
                    <a:pt x="5801" y="4220"/>
                  </a:cubicBezTo>
                  <a:cubicBezTo>
                    <a:pt x="6259" y="4527"/>
                    <a:pt x="6722" y="4701"/>
                    <a:pt x="7141" y="4768"/>
                  </a:cubicBezTo>
                  <a:cubicBezTo>
                    <a:pt x="7287" y="4792"/>
                    <a:pt x="7427" y="4804"/>
                    <a:pt x="7559" y="4804"/>
                  </a:cubicBezTo>
                  <a:cubicBezTo>
                    <a:pt x="8286" y="4804"/>
                    <a:pt x="8777" y="4455"/>
                    <a:pt x="8659" y="3978"/>
                  </a:cubicBezTo>
                  <a:cubicBezTo>
                    <a:pt x="8435" y="3086"/>
                    <a:pt x="5882" y="3070"/>
                    <a:pt x="5882" y="3070"/>
                  </a:cubicBezTo>
                  <a:cubicBezTo>
                    <a:pt x="6050" y="2714"/>
                    <a:pt x="6270" y="2196"/>
                    <a:pt x="6412" y="1685"/>
                  </a:cubicBezTo>
                  <a:cubicBezTo>
                    <a:pt x="6624" y="938"/>
                    <a:pt x="6673" y="210"/>
                    <a:pt x="6163" y="41"/>
                  </a:cubicBezTo>
                  <a:cubicBezTo>
                    <a:pt x="6163" y="41"/>
                    <a:pt x="6159" y="41"/>
                    <a:pt x="6159" y="39"/>
                  </a:cubicBezTo>
                  <a:cubicBezTo>
                    <a:pt x="6086" y="14"/>
                    <a:pt x="6001" y="0"/>
                    <a:pt x="5903" y="0"/>
                  </a:cubicBezTo>
                  <a:close/>
                </a:path>
              </a:pathLst>
            </a:custGeom>
            <a:solidFill>
              <a:srgbClr val="DAE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12"/>
            <p:cNvSpPr/>
            <p:nvPr/>
          </p:nvSpPr>
          <p:spPr>
            <a:xfrm>
              <a:off x="1718175" y="2976234"/>
              <a:ext cx="322931" cy="239684"/>
            </a:xfrm>
            <a:custGeom>
              <a:avLst/>
              <a:gdLst/>
              <a:ahLst/>
              <a:cxnLst/>
              <a:rect l="l" t="t" r="r" b="b"/>
              <a:pathLst>
                <a:path w="8798" h="6530" extrusionOk="0">
                  <a:moveTo>
                    <a:pt x="6412" y="1764"/>
                  </a:moveTo>
                  <a:cubicBezTo>
                    <a:pt x="6270" y="2275"/>
                    <a:pt x="6050" y="2793"/>
                    <a:pt x="5882" y="3149"/>
                  </a:cubicBezTo>
                  <a:cubicBezTo>
                    <a:pt x="5882" y="3149"/>
                    <a:pt x="8435" y="3165"/>
                    <a:pt x="8659" y="4057"/>
                  </a:cubicBezTo>
                  <a:cubicBezTo>
                    <a:pt x="8798" y="4620"/>
                    <a:pt x="8087" y="5005"/>
                    <a:pt x="7141" y="4847"/>
                  </a:cubicBezTo>
                  <a:cubicBezTo>
                    <a:pt x="6722" y="4780"/>
                    <a:pt x="6259" y="4606"/>
                    <a:pt x="5801" y="4299"/>
                  </a:cubicBezTo>
                  <a:cubicBezTo>
                    <a:pt x="5801" y="4299"/>
                    <a:pt x="5611" y="5834"/>
                    <a:pt x="4958" y="4717"/>
                  </a:cubicBezTo>
                  <a:cubicBezTo>
                    <a:pt x="4958" y="4717"/>
                    <a:pt x="2937" y="6530"/>
                    <a:pt x="3563" y="3975"/>
                  </a:cubicBezTo>
                  <a:cubicBezTo>
                    <a:pt x="3563" y="3975"/>
                    <a:pt x="0" y="3887"/>
                    <a:pt x="747" y="2770"/>
                  </a:cubicBezTo>
                  <a:cubicBezTo>
                    <a:pt x="890" y="2555"/>
                    <a:pt x="1187" y="2302"/>
                    <a:pt x="1699" y="2006"/>
                  </a:cubicBezTo>
                  <a:cubicBezTo>
                    <a:pt x="1699" y="2006"/>
                    <a:pt x="1172" y="671"/>
                    <a:pt x="1508" y="273"/>
                  </a:cubicBezTo>
                  <a:cubicBezTo>
                    <a:pt x="1716" y="27"/>
                    <a:pt x="2264" y="140"/>
                    <a:pt x="3493" y="1171"/>
                  </a:cubicBezTo>
                  <a:cubicBezTo>
                    <a:pt x="3773" y="986"/>
                    <a:pt x="4024" y="829"/>
                    <a:pt x="4255" y="700"/>
                  </a:cubicBezTo>
                  <a:cubicBezTo>
                    <a:pt x="5222" y="139"/>
                    <a:pt x="5817" y="1"/>
                    <a:pt x="6159" y="118"/>
                  </a:cubicBezTo>
                  <a:cubicBezTo>
                    <a:pt x="6159" y="120"/>
                    <a:pt x="6163" y="120"/>
                    <a:pt x="6163" y="120"/>
                  </a:cubicBezTo>
                  <a:cubicBezTo>
                    <a:pt x="6673" y="289"/>
                    <a:pt x="6624" y="1017"/>
                    <a:pt x="6412" y="176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12"/>
            <p:cNvSpPr/>
            <p:nvPr/>
          </p:nvSpPr>
          <p:spPr>
            <a:xfrm>
              <a:off x="1766368" y="2976234"/>
              <a:ext cx="196776" cy="90698"/>
            </a:xfrm>
            <a:custGeom>
              <a:avLst/>
              <a:gdLst/>
              <a:ahLst/>
              <a:cxnLst/>
              <a:rect l="l" t="t" r="r" b="b"/>
              <a:pathLst>
                <a:path w="5361" h="2471" extrusionOk="0">
                  <a:moveTo>
                    <a:pt x="1865" y="2470"/>
                  </a:moveTo>
                  <a:cubicBezTo>
                    <a:pt x="2143" y="2285"/>
                    <a:pt x="2396" y="2128"/>
                    <a:pt x="2627" y="1999"/>
                  </a:cubicBezTo>
                  <a:cubicBezTo>
                    <a:pt x="3594" y="1439"/>
                    <a:pt x="4190" y="1302"/>
                    <a:pt x="4531" y="1418"/>
                  </a:cubicBezTo>
                  <a:cubicBezTo>
                    <a:pt x="4531" y="1422"/>
                    <a:pt x="4535" y="1422"/>
                    <a:pt x="4535" y="1422"/>
                  </a:cubicBezTo>
                  <a:cubicBezTo>
                    <a:pt x="4858" y="1529"/>
                    <a:pt x="4956" y="1862"/>
                    <a:pt x="4931" y="2279"/>
                  </a:cubicBezTo>
                  <a:cubicBezTo>
                    <a:pt x="4992" y="2110"/>
                    <a:pt x="5051" y="1937"/>
                    <a:pt x="5100" y="1764"/>
                  </a:cubicBezTo>
                  <a:cubicBezTo>
                    <a:pt x="5312" y="1017"/>
                    <a:pt x="5360" y="289"/>
                    <a:pt x="4851" y="120"/>
                  </a:cubicBezTo>
                  <a:cubicBezTo>
                    <a:pt x="4851" y="120"/>
                    <a:pt x="4846" y="120"/>
                    <a:pt x="4848" y="117"/>
                  </a:cubicBezTo>
                  <a:cubicBezTo>
                    <a:pt x="4505" y="1"/>
                    <a:pt x="3910" y="139"/>
                    <a:pt x="2942" y="700"/>
                  </a:cubicBezTo>
                  <a:cubicBezTo>
                    <a:pt x="2711" y="829"/>
                    <a:pt x="2460" y="986"/>
                    <a:pt x="2181" y="1171"/>
                  </a:cubicBezTo>
                  <a:cubicBezTo>
                    <a:pt x="952" y="139"/>
                    <a:pt x="404" y="26"/>
                    <a:pt x="195" y="273"/>
                  </a:cubicBezTo>
                  <a:cubicBezTo>
                    <a:pt x="0" y="504"/>
                    <a:pt x="97" y="1049"/>
                    <a:pt x="211" y="1468"/>
                  </a:cubicBezTo>
                  <a:cubicBezTo>
                    <a:pt x="525" y="1501"/>
                    <a:pt x="1039" y="1775"/>
                    <a:pt x="1865" y="2470"/>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2"/>
            <p:cNvSpPr/>
            <p:nvPr/>
          </p:nvSpPr>
          <p:spPr>
            <a:xfrm>
              <a:off x="1922472" y="3092000"/>
              <a:ext cx="117236" cy="62655"/>
            </a:xfrm>
            <a:custGeom>
              <a:avLst/>
              <a:gdLst/>
              <a:ahLst/>
              <a:cxnLst/>
              <a:rect l="l" t="t" r="r" b="b"/>
              <a:pathLst>
                <a:path w="3194" h="1707" extrusionOk="0">
                  <a:moveTo>
                    <a:pt x="3093" y="903"/>
                  </a:moveTo>
                  <a:cubicBezTo>
                    <a:pt x="2905" y="157"/>
                    <a:pt x="1092" y="23"/>
                    <a:pt x="504" y="0"/>
                  </a:cubicBezTo>
                  <a:cubicBezTo>
                    <a:pt x="361" y="482"/>
                    <a:pt x="159" y="965"/>
                    <a:pt x="0" y="1300"/>
                  </a:cubicBezTo>
                  <a:cubicBezTo>
                    <a:pt x="0" y="1300"/>
                    <a:pt x="79" y="1300"/>
                    <a:pt x="208" y="1305"/>
                  </a:cubicBezTo>
                  <a:cubicBezTo>
                    <a:pt x="227" y="1212"/>
                    <a:pt x="236" y="1145"/>
                    <a:pt x="236" y="1145"/>
                  </a:cubicBezTo>
                  <a:cubicBezTo>
                    <a:pt x="336" y="1212"/>
                    <a:pt x="437" y="1272"/>
                    <a:pt x="538" y="1326"/>
                  </a:cubicBezTo>
                  <a:cubicBezTo>
                    <a:pt x="1039" y="1366"/>
                    <a:pt x="1779" y="1464"/>
                    <a:pt x="2273" y="1707"/>
                  </a:cubicBezTo>
                  <a:cubicBezTo>
                    <a:pt x="2840" y="1628"/>
                    <a:pt x="3194" y="1313"/>
                    <a:pt x="3093" y="903"/>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2"/>
            <p:cNvSpPr/>
            <p:nvPr/>
          </p:nvSpPr>
          <p:spPr>
            <a:xfrm>
              <a:off x="1661430" y="2669861"/>
              <a:ext cx="282849" cy="332033"/>
            </a:xfrm>
            <a:custGeom>
              <a:avLst/>
              <a:gdLst/>
              <a:ahLst/>
              <a:cxnLst/>
              <a:rect l="l" t="t" r="r" b="b"/>
              <a:pathLst>
                <a:path w="7706" h="9046" extrusionOk="0">
                  <a:moveTo>
                    <a:pt x="6490" y="7334"/>
                  </a:moveTo>
                  <a:cubicBezTo>
                    <a:pt x="6246" y="7137"/>
                    <a:pt x="6004" y="6943"/>
                    <a:pt x="5769" y="6737"/>
                  </a:cubicBezTo>
                  <a:cubicBezTo>
                    <a:pt x="4508" y="5631"/>
                    <a:pt x="3411" y="4399"/>
                    <a:pt x="2380" y="3117"/>
                  </a:cubicBezTo>
                  <a:cubicBezTo>
                    <a:pt x="1880" y="2557"/>
                    <a:pt x="1420" y="1962"/>
                    <a:pt x="1004" y="1338"/>
                  </a:cubicBezTo>
                  <a:cubicBezTo>
                    <a:pt x="668" y="893"/>
                    <a:pt x="333" y="447"/>
                    <a:pt x="0" y="1"/>
                  </a:cubicBezTo>
                  <a:cubicBezTo>
                    <a:pt x="76" y="325"/>
                    <a:pt x="161" y="646"/>
                    <a:pt x="259" y="960"/>
                  </a:cubicBezTo>
                  <a:lnTo>
                    <a:pt x="259" y="962"/>
                  </a:lnTo>
                  <a:cubicBezTo>
                    <a:pt x="914" y="3103"/>
                    <a:pt x="2044" y="4985"/>
                    <a:pt x="3337" y="6600"/>
                  </a:cubicBezTo>
                  <a:cubicBezTo>
                    <a:pt x="3337" y="6600"/>
                    <a:pt x="4261" y="7812"/>
                    <a:pt x="5797" y="9041"/>
                  </a:cubicBezTo>
                  <a:lnTo>
                    <a:pt x="5800" y="9046"/>
                  </a:lnTo>
                  <a:cubicBezTo>
                    <a:pt x="6768" y="8485"/>
                    <a:pt x="7363" y="8347"/>
                    <a:pt x="7705" y="8464"/>
                  </a:cubicBezTo>
                  <a:cubicBezTo>
                    <a:pt x="7331" y="8221"/>
                    <a:pt x="6916" y="7820"/>
                    <a:pt x="6490" y="73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2"/>
            <p:cNvSpPr/>
            <p:nvPr/>
          </p:nvSpPr>
          <p:spPr>
            <a:xfrm>
              <a:off x="1539865" y="2405257"/>
              <a:ext cx="334529" cy="614001"/>
            </a:xfrm>
            <a:custGeom>
              <a:avLst/>
              <a:gdLst/>
              <a:ahLst/>
              <a:cxnLst/>
              <a:rect l="l" t="t" r="r" b="b"/>
              <a:pathLst>
                <a:path w="9114" h="16728" extrusionOk="0">
                  <a:moveTo>
                    <a:pt x="9110" y="16251"/>
                  </a:moveTo>
                  <a:lnTo>
                    <a:pt x="9113" y="16255"/>
                  </a:lnTo>
                  <a:cubicBezTo>
                    <a:pt x="8882" y="16385"/>
                    <a:pt x="8631" y="16542"/>
                    <a:pt x="8351" y="16727"/>
                  </a:cubicBezTo>
                  <a:cubicBezTo>
                    <a:pt x="7122" y="15695"/>
                    <a:pt x="6574" y="15582"/>
                    <a:pt x="6366" y="15829"/>
                  </a:cubicBezTo>
                  <a:cubicBezTo>
                    <a:pt x="6122" y="15537"/>
                    <a:pt x="5887" y="15244"/>
                    <a:pt x="5656" y="14947"/>
                  </a:cubicBezTo>
                  <a:cubicBezTo>
                    <a:pt x="5652" y="14943"/>
                    <a:pt x="5646" y="14939"/>
                    <a:pt x="5644" y="14935"/>
                  </a:cubicBezTo>
                  <a:cubicBezTo>
                    <a:pt x="2272" y="10621"/>
                    <a:pt x="1" y="5642"/>
                    <a:pt x="706" y="0"/>
                  </a:cubicBezTo>
                  <a:cubicBezTo>
                    <a:pt x="688" y="419"/>
                    <a:pt x="640" y="3924"/>
                    <a:pt x="3572" y="8169"/>
                  </a:cubicBezTo>
                  <a:lnTo>
                    <a:pt x="3572" y="8172"/>
                  </a:lnTo>
                  <a:cubicBezTo>
                    <a:pt x="4227" y="10313"/>
                    <a:pt x="5357" y="12195"/>
                    <a:pt x="6650" y="13809"/>
                  </a:cubicBezTo>
                  <a:cubicBezTo>
                    <a:pt x="6650" y="13810"/>
                    <a:pt x="7573" y="15022"/>
                    <a:pt x="9110" y="16251"/>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2"/>
            <p:cNvSpPr/>
            <p:nvPr/>
          </p:nvSpPr>
          <p:spPr>
            <a:xfrm>
              <a:off x="1522578" y="2621044"/>
              <a:ext cx="257926" cy="456867"/>
            </a:xfrm>
            <a:custGeom>
              <a:avLst/>
              <a:gdLst/>
              <a:ahLst/>
              <a:cxnLst/>
              <a:rect l="l" t="t" r="r" b="b"/>
              <a:pathLst>
                <a:path w="7027" h="12447" extrusionOk="0">
                  <a:moveTo>
                    <a:pt x="6836" y="9950"/>
                  </a:moveTo>
                  <a:cubicBezTo>
                    <a:pt x="6501" y="10348"/>
                    <a:pt x="7026" y="11683"/>
                    <a:pt x="7026" y="11683"/>
                  </a:cubicBezTo>
                  <a:cubicBezTo>
                    <a:pt x="6516" y="11978"/>
                    <a:pt x="6218" y="12232"/>
                    <a:pt x="6074" y="12446"/>
                  </a:cubicBezTo>
                  <a:cubicBezTo>
                    <a:pt x="3830" y="9555"/>
                    <a:pt x="573" y="3966"/>
                    <a:pt x="1" y="1"/>
                  </a:cubicBezTo>
                  <a:cubicBezTo>
                    <a:pt x="68" y="162"/>
                    <a:pt x="2367" y="5442"/>
                    <a:pt x="6114" y="9057"/>
                  </a:cubicBezTo>
                  <a:cubicBezTo>
                    <a:pt x="6116" y="9060"/>
                    <a:pt x="6123" y="9065"/>
                    <a:pt x="6126" y="9068"/>
                  </a:cubicBezTo>
                  <a:cubicBezTo>
                    <a:pt x="6358" y="9365"/>
                    <a:pt x="6593" y="9658"/>
                    <a:pt x="6836" y="995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2"/>
            <p:cNvSpPr/>
            <p:nvPr/>
          </p:nvSpPr>
          <p:spPr>
            <a:xfrm>
              <a:off x="2237799" y="3185597"/>
              <a:ext cx="59939" cy="39384"/>
            </a:xfrm>
            <a:custGeom>
              <a:avLst/>
              <a:gdLst/>
              <a:ahLst/>
              <a:cxnLst/>
              <a:rect l="l" t="t" r="r" b="b"/>
              <a:pathLst>
                <a:path w="1633" h="1073" extrusionOk="0">
                  <a:moveTo>
                    <a:pt x="561" y="1"/>
                  </a:moveTo>
                  <a:cubicBezTo>
                    <a:pt x="398" y="1"/>
                    <a:pt x="241" y="28"/>
                    <a:pt x="116" y="88"/>
                  </a:cubicBezTo>
                  <a:cubicBezTo>
                    <a:pt x="1" y="450"/>
                    <a:pt x="127" y="713"/>
                    <a:pt x="408" y="982"/>
                  </a:cubicBezTo>
                  <a:cubicBezTo>
                    <a:pt x="461" y="1041"/>
                    <a:pt x="607" y="1072"/>
                    <a:pt x="778" y="1072"/>
                  </a:cubicBezTo>
                  <a:cubicBezTo>
                    <a:pt x="1110" y="1072"/>
                    <a:pt x="1539" y="952"/>
                    <a:pt x="1577" y="671"/>
                  </a:cubicBezTo>
                  <a:cubicBezTo>
                    <a:pt x="1633" y="263"/>
                    <a:pt x="1064" y="1"/>
                    <a:pt x="5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12"/>
            <p:cNvSpPr/>
            <p:nvPr/>
          </p:nvSpPr>
          <p:spPr>
            <a:xfrm>
              <a:off x="2038164" y="3273541"/>
              <a:ext cx="111216" cy="77374"/>
            </a:xfrm>
            <a:custGeom>
              <a:avLst/>
              <a:gdLst/>
              <a:ahLst/>
              <a:cxnLst/>
              <a:rect l="l" t="t" r="r" b="b"/>
              <a:pathLst>
                <a:path w="3030" h="2108" extrusionOk="0">
                  <a:moveTo>
                    <a:pt x="674" y="1"/>
                  </a:moveTo>
                  <a:cubicBezTo>
                    <a:pt x="391" y="1"/>
                    <a:pt x="176" y="62"/>
                    <a:pt x="105" y="196"/>
                  </a:cubicBezTo>
                  <a:cubicBezTo>
                    <a:pt x="1" y="396"/>
                    <a:pt x="126" y="1400"/>
                    <a:pt x="666" y="1925"/>
                  </a:cubicBezTo>
                  <a:cubicBezTo>
                    <a:pt x="772" y="2042"/>
                    <a:pt x="1069" y="2108"/>
                    <a:pt x="1414" y="2108"/>
                  </a:cubicBezTo>
                  <a:cubicBezTo>
                    <a:pt x="2050" y="2108"/>
                    <a:pt x="2850" y="1885"/>
                    <a:pt x="2922" y="1354"/>
                  </a:cubicBezTo>
                  <a:cubicBezTo>
                    <a:pt x="3029" y="570"/>
                    <a:pt x="1538" y="1"/>
                    <a:pt x="6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2"/>
            <p:cNvSpPr/>
            <p:nvPr/>
          </p:nvSpPr>
          <p:spPr>
            <a:xfrm>
              <a:off x="2224475" y="2985704"/>
              <a:ext cx="29401" cy="28813"/>
            </a:xfrm>
            <a:custGeom>
              <a:avLst/>
              <a:gdLst/>
              <a:ahLst/>
              <a:cxnLst/>
              <a:rect l="l" t="t" r="r" b="b"/>
              <a:pathLst>
                <a:path w="801" h="785" extrusionOk="0">
                  <a:moveTo>
                    <a:pt x="363" y="1"/>
                  </a:moveTo>
                  <a:cubicBezTo>
                    <a:pt x="323" y="1"/>
                    <a:pt x="284" y="11"/>
                    <a:pt x="250" y="35"/>
                  </a:cubicBezTo>
                  <a:cubicBezTo>
                    <a:pt x="0" y="210"/>
                    <a:pt x="234" y="688"/>
                    <a:pt x="512" y="784"/>
                  </a:cubicBezTo>
                  <a:cubicBezTo>
                    <a:pt x="705" y="691"/>
                    <a:pt x="771" y="546"/>
                    <a:pt x="786" y="343"/>
                  </a:cubicBezTo>
                  <a:cubicBezTo>
                    <a:pt x="800" y="243"/>
                    <a:pt x="559" y="1"/>
                    <a:pt x="363" y="1"/>
                  </a:cubicBezTo>
                  <a:close/>
                </a:path>
              </a:pathLst>
            </a:custGeom>
            <a:solidFill>
              <a:srgbClr val="DAE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2"/>
            <p:cNvSpPr/>
            <p:nvPr/>
          </p:nvSpPr>
          <p:spPr>
            <a:xfrm>
              <a:off x="1611659" y="2926903"/>
              <a:ext cx="471329" cy="420529"/>
            </a:xfrm>
            <a:custGeom>
              <a:avLst/>
              <a:gdLst/>
              <a:ahLst/>
              <a:cxnLst/>
              <a:rect l="l" t="t" r="r" b="b"/>
              <a:pathLst>
                <a:path w="12841" h="11457" extrusionOk="0">
                  <a:moveTo>
                    <a:pt x="196" y="1"/>
                  </a:moveTo>
                  <a:cubicBezTo>
                    <a:pt x="186" y="482"/>
                    <a:pt x="129" y="1314"/>
                    <a:pt x="1" y="2184"/>
                  </a:cubicBezTo>
                  <a:lnTo>
                    <a:pt x="1" y="2188"/>
                  </a:lnTo>
                  <a:cubicBezTo>
                    <a:pt x="1403" y="7508"/>
                    <a:pt x="2548" y="10261"/>
                    <a:pt x="2548" y="10261"/>
                  </a:cubicBezTo>
                  <a:cubicBezTo>
                    <a:pt x="3894" y="10924"/>
                    <a:pt x="7849" y="11457"/>
                    <a:pt x="10345" y="11457"/>
                  </a:cubicBezTo>
                  <a:cubicBezTo>
                    <a:pt x="11862" y="11457"/>
                    <a:pt x="12841" y="11260"/>
                    <a:pt x="12366" y="10776"/>
                  </a:cubicBezTo>
                  <a:cubicBezTo>
                    <a:pt x="10610" y="8983"/>
                    <a:pt x="8872" y="6866"/>
                    <a:pt x="7291" y="4777"/>
                  </a:cubicBezTo>
                  <a:lnTo>
                    <a:pt x="7291" y="4777"/>
                  </a:lnTo>
                  <a:cubicBezTo>
                    <a:pt x="7506" y="5927"/>
                    <a:pt x="7405" y="6379"/>
                    <a:pt x="7109" y="6379"/>
                  </a:cubicBezTo>
                  <a:cubicBezTo>
                    <a:pt x="6203" y="6379"/>
                    <a:pt x="3471" y="2119"/>
                    <a:pt x="2476" y="700"/>
                  </a:cubicBezTo>
                  <a:lnTo>
                    <a:pt x="2476" y="700"/>
                  </a:lnTo>
                  <a:cubicBezTo>
                    <a:pt x="2509" y="862"/>
                    <a:pt x="3267" y="4502"/>
                    <a:pt x="2479" y="4679"/>
                  </a:cubicBezTo>
                  <a:cubicBezTo>
                    <a:pt x="2455" y="4685"/>
                    <a:pt x="2430" y="4687"/>
                    <a:pt x="2405" y="4687"/>
                  </a:cubicBezTo>
                  <a:cubicBezTo>
                    <a:pt x="1373" y="4687"/>
                    <a:pt x="196" y="1"/>
                    <a:pt x="19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2"/>
            <p:cNvSpPr/>
            <p:nvPr/>
          </p:nvSpPr>
          <p:spPr>
            <a:xfrm>
              <a:off x="1879234" y="3102204"/>
              <a:ext cx="195564" cy="240087"/>
            </a:xfrm>
            <a:custGeom>
              <a:avLst/>
              <a:gdLst/>
              <a:ahLst/>
              <a:cxnLst/>
              <a:rect l="l" t="t" r="r" b="b"/>
              <a:pathLst>
                <a:path w="5328" h="6541" extrusionOk="0">
                  <a:moveTo>
                    <a:pt x="1" y="1"/>
                  </a:moveTo>
                  <a:lnTo>
                    <a:pt x="1" y="1"/>
                  </a:lnTo>
                  <a:cubicBezTo>
                    <a:pt x="150" y="799"/>
                    <a:pt x="143" y="1253"/>
                    <a:pt x="26" y="1458"/>
                  </a:cubicBezTo>
                  <a:cubicBezTo>
                    <a:pt x="910" y="2582"/>
                    <a:pt x="1869" y="3653"/>
                    <a:pt x="2839" y="4688"/>
                  </a:cubicBezTo>
                  <a:cubicBezTo>
                    <a:pt x="3446" y="5336"/>
                    <a:pt x="4078" y="5951"/>
                    <a:pt x="4727" y="6540"/>
                  </a:cubicBezTo>
                  <a:cubicBezTo>
                    <a:pt x="5163" y="6431"/>
                    <a:pt x="5327" y="6256"/>
                    <a:pt x="5076" y="6000"/>
                  </a:cubicBezTo>
                  <a:cubicBezTo>
                    <a:pt x="3320" y="4207"/>
                    <a:pt x="1582" y="2091"/>
                    <a:pt x="1"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2"/>
            <p:cNvSpPr/>
            <p:nvPr/>
          </p:nvSpPr>
          <p:spPr>
            <a:xfrm>
              <a:off x="1866094" y="3187322"/>
              <a:ext cx="145572" cy="159997"/>
            </a:xfrm>
            <a:custGeom>
              <a:avLst/>
              <a:gdLst/>
              <a:ahLst/>
              <a:cxnLst/>
              <a:rect l="l" t="t" r="r" b="b"/>
              <a:pathLst>
                <a:path w="3966" h="4359" extrusionOk="0">
                  <a:moveTo>
                    <a:pt x="0" y="1"/>
                  </a:moveTo>
                  <a:lnTo>
                    <a:pt x="0" y="1"/>
                  </a:lnTo>
                  <a:cubicBezTo>
                    <a:pt x="672" y="1243"/>
                    <a:pt x="1397" y="2459"/>
                    <a:pt x="2251" y="3598"/>
                  </a:cubicBezTo>
                  <a:cubicBezTo>
                    <a:pt x="2446" y="3858"/>
                    <a:pt x="2654" y="4107"/>
                    <a:pt x="2863" y="4351"/>
                  </a:cubicBezTo>
                  <a:cubicBezTo>
                    <a:pt x="3051" y="4356"/>
                    <a:pt x="3234" y="4359"/>
                    <a:pt x="3410" y="4359"/>
                  </a:cubicBezTo>
                  <a:cubicBezTo>
                    <a:pt x="3605" y="4359"/>
                    <a:pt x="3791" y="4355"/>
                    <a:pt x="3965" y="4349"/>
                  </a:cubicBezTo>
                  <a:cubicBezTo>
                    <a:pt x="3242" y="3665"/>
                    <a:pt x="2546" y="2947"/>
                    <a:pt x="1872" y="2198"/>
                  </a:cubicBezTo>
                  <a:cubicBezTo>
                    <a:pt x="1230" y="1481"/>
                    <a:pt x="601" y="750"/>
                    <a:pt x="0"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2"/>
            <p:cNvSpPr/>
            <p:nvPr/>
          </p:nvSpPr>
          <p:spPr>
            <a:xfrm>
              <a:off x="1702502" y="2952559"/>
              <a:ext cx="221258" cy="392009"/>
            </a:xfrm>
            <a:custGeom>
              <a:avLst/>
              <a:gdLst/>
              <a:ahLst/>
              <a:cxnLst/>
              <a:rect l="l" t="t" r="r" b="b"/>
              <a:pathLst>
                <a:path w="6028" h="10680" extrusionOk="0">
                  <a:moveTo>
                    <a:pt x="1" y="1"/>
                  </a:moveTo>
                  <a:cubicBezTo>
                    <a:pt x="17" y="81"/>
                    <a:pt x="211" y="1011"/>
                    <a:pt x="307" y="1954"/>
                  </a:cubicBezTo>
                  <a:cubicBezTo>
                    <a:pt x="842" y="2841"/>
                    <a:pt x="1422" y="3704"/>
                    <a:pt x="1894" y="4518"/>
                  </a:cubicBezTo>
                  <a:cubicBezTo>
                    <a:pt x="2757" y="6003"/>
                    <a:pt x="3627" y="7490"/>
                    <a:pt x="4628" y="8905"/>
                  </a:cubicBezTo>
                  <a:cubicBezTo>
                    <a:pt x="5055" y="9509"/>
                    <a:pt x="5500" y="10096"/>
                    <a:pt x="5956" y="10675"/>
                  </a:cubicBezTo>
                  <a:cubicBezTo>
                    <a:pt x="5980" y="10676"/>
                    <a:pt x="6003" y="10678"/>
                    <a:pt x="6028" y="10679"/>
                  </a:cubicBezTo>
                  <a:cubicBezTo>
                    <a:pt x="3597" y="7345"/>
                    <a:pt x="2121" y="3512"/>
                    <a:pt x="34" y="48"/>
                  </a:cubicBezTo>
                  <a:cubicBezTo>
                    <a:pt x="24" y="33"/>
                    <a:pt x="10" y="15"/>
                    <a:pt x="1"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2"/>
            <p:cNvSpPr/>
            <p:nvPr/>
          </p:nvSpPr>
          <p:spPr>
            <a:xfrm>
              <a:off x="1533259" y="3007176"/>
              <a:ext cx="186902" cy="351524"/>
            </a:xfrm>
            <a:custGeom>
              <a:avLst/>
              <a:gdLst/>
              <a:ahLst/>
              <a:cxnLst/>
              <a:rect l="l" t="t" r="r" b="b"/>
              <a:pathLst>
                <a:path w="5092" h="9577" extrusionOk="0">
                  <a:moveTo>
                    <a:pt x="2137" y="1"/>
                  </a:moveTo>
                  <a:cubicBezTo>
                    <a:pt x="1920" y="1507"/>
                    <a:pt x="1494" y="3120"/>
                    <a:pt x="765" y="3200"/>
                  </a:cubicBezTo>
                  <a:cubicBezTo>
                    <a:pt x="734" y="3204"/>
                    <a:pt x="704" y="3206"/>
                    <a:pt x="674" y="3206"/>
                  </a:cubicBezTo>
                  <a:cubicBezTo>
                    <a:pt x="430" y="3206"/>
                    <a:pt x="205" y="3088"/>
                    <a:pt x="0" y="2900"/>
                  </a:cubicBezTo>
                  <a:lnTo>
                    <a:pt x="0" y="2900"/>
                  </a:lnTo>
                  <a:cubicBezTo>
                    <a:pt x="494" y="5921"/>
                    <a:pt x="1070" y="8413"/>
                    <a:pt x="1070" y="8413"/>
                  </a:cubicBezTo>
                  <a:cubicBezTo>
                    <a:pt x="2447" y="9277"/>
                    <a:pt x="3319" y="9576"/>
                    <a:pt x="3866" y="9576"/>
                  </a:cubicBezTo>
                  <a:cubicBezTo>
                    <a:pt x="5092" y="9576"/>
                    <a:pt x="4684" y="8074"/>
                    <a:pt x="4684" y="8074"/>
                  </a:cubicBezTo>
                  <a:cubicBezTo>
                    <a:pt x="4684" y="8074"/>
                    <a:pt x="3539" y="5321"/>
                    <a:pt x="2137" y="1"/>
                  </a:cubicBezTo>
                  <a:close/>
                </a:path>
              </a:pathLst>
            </a:custGeom>
            <a:solidFill>
              <a:srgbClr val="4C6F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2"/>
            <p:cNvSpPr/>
            <p:nvPr/>
          </p:nvSpPr>
          <p:spPr>
            <a:xfrm>
              <a:off x="1533259" y="3007176"/>
              <a:ext cx="203236" cy="411683"/>
            </a:xfrm>
            <a:custGeom>
              <a:avLst/>
              <a:gdLst/>
              <a:ahLst/>
              <a:cxnLst/>
              <a:rect l="l" t="t" r="r" b="b"/>
              <a:pathLst>
                <a:path w="5537" h="11216" extrusionOk="0">
                  <a:moveTo>
                    <a:pt x="4684" y="8074"/>
                  </a:moveTo>
                  <a:cubicBezTo>
                    <a:pt x="4684" y="8074"/>
                    <a:pt x="5536" y="11216"/>
                    <a:pt x="1070" y="8413"/>
                  </a:cubicBezTo>
                  <a:cubicBezTo>
                    <a:pt x="1070" y="8413"/>
                    <a:pt x="494" y="5921"/>
                    <a:pt x="0" y="2900"/>
                  </a:cubicBezTo>
                  <a:cubicBezTo>
                    <a:pt x="230" y="3112"/>
                    <a:pt x="486" y="3233"/>
                    <a:pt x="765" y="3200"/>
                  </a:cubicBezTo>
                  <a:cubicBezTo>
                    <a:pt x="1494" y="3120"/>
                    <a:pt x="1920" y="1507"/>
                    <a:pt x="2137" y="1"/>
                  </a:cubicBezTo>
                  <a:cubicBezTo>
                    <a:pt x="3539" y="5321"/>
                    <a:pt x="4684" y="8074"/>
                    <a:pt x="4684" y="807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12"/>
            <p:cNvSpPr/>
            <p:nvPr/>
          </p:nvSpPr>
          <p:spPr>
            <a:xfrm>
              <a:off x="1580020" y="3109141"/>
              <a:ext cx="105564" cy="249374"/>
            </a:xfrm>
            <a:custGeom>
              <a:avLst/>
              <a:gdLst/>
              <a:ahLst/>
              <a:cxnLst/>
              <a:rect l="l" t="t" r="r" b="b"/>
              <a:pathLst>
                <a:path w="2876" h="6794" extrusionOk="0">
                  <a:moveTo>
                    <a:pt x="52" y="0"/>
                  </a:moveTo>
                  <a:cubicBezTo>
                    <a:pt x="35" y="24"/>
                    <a:pt x="18" y="45"/>
                    <a:pt x="0" y="68"/>
                  </a:cubicBezTo>
                  <a:cubicBezTo>
                    <a:pt x="537" y="2144"/>
                    <a:pt x="1172" y="4220"/>
                    <a:pt x="1858" y="6250"/>
                  </a:cubicBezTo>
                  <a:cubicBezTo>
                    <a:pt x="1910" y="6405"/>
                    <a:pt x="1967" y="6557"/>
                    <a:pt x="2021" y="6710"/>
                  </a:cubicBezTo>
                  <a:cubicBezTo>
                    <a:pt x="2242" y="6768"/>
                    <a:pt x="2429" y="6793"/>
                    <a:pt x="2589" y="6793"/>
                  </a:cubicBezTo>
                  <a:cubicBezTo>
                    <a:pt x="2697" y="6793"/>
                    <a:pt x="2792" y="6782"/>
                    <a:pt x="2876" y="6760"/>
                  </a:cubicBezTo>
                  <a:cubicBezTo>
                    <a:pt x="2634" y="6340"/>
                    <a:pt x="2403" y="5911"/>
                    <a:pt x="2189" y="5473"/>
                  </a:cubicBezTo>
                  <a:cubicBezTo>
                    <a:pt x="1322" y="3699"/>
                    <a:pt x="621" y="1870"/>
                    <a:pt x="52"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2"/>
            <p:cNvSpPr/>
            <p:nvPr/>
          </p:nvSpPr>
          <p:spPr>
            <a:xfrm>
              <a:off x="1596757" y="3007176"/>
              <a:ext cx="113822" cy="332107"/>
            </a:xfrm>
            <a:custGeom>
              <a:avLst/>
              <a:gdLst/>
              <a:ahLst/>
              <a:cxnLst/>
              <a:rect l="l" t="t" r="r" b="b"/>
              <a:pathLst>
                <a:path w="3101" h="9048" extrusionOk="0">
                  <a:moveTo>
                    <a:pt x="407" y="1"/>
                  </a:moveTo>
                  <a:cubicBezTo>
                    <a:pt x="313" y="652"/>
                    <a:pt x="180" y="1325"/>
                    <a:pt x="1" y="1883"/>
                  </a:cubicBezTo>
                  <a:cubicBezTo>
                    <a:pt x="140" y="2288"/>
                    <a:pt x="278" y="2685"/>
                    <a:pt x="401" y="3063"/>
                  </a:cubicBezTo>
                  <a:cubicBezTo>
                    <a:pt x="993" y="4883"/>
                    <a:pt x="1661" y="6699"/>
                    <a:pt x="2582" y="8404"/>
                  </a:cubicBezTo>
                  <a:cubicBezTo>
                    <a:pt x="2699" y="8622"/>
                    <a:pt x="2826" y="8834"/>
                    <a:pt x="2950" y="9047"/>
                  </a:cubicBezTo>
                  <a:cubicBezTo>
                    <a:pt x="3100" y="8615"/>
                    <a:pt x="2954" y="8074"/>
                    <a:pt x="2954" y="8074"/>
                  </a:cubicBezTo>
                  <a:cubicBezTo>
                    <a:pt x="2954" y="8074"/>
                    <a:pt x="1809" y="5321"/>
                    <a:pt x="407"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2"/>
            <p:cNvSpPr/>
            <p:nvPr/>
          </p:nvSpPr>
          <p:spPr>
            <a:xfrm>
              <a:off x="1201781" y="2742462"/>
              <a:ext cx="685392" cy="418547"/>
            </a:xfrm>
            <a:custGeom>
              <a:avLst/>
              <a:gdLst/>
              <a:ahLst/>
              <a:cxnLst/>
              <a:rect l="l" t="t" r="r" b="b"/>
              <a:pathLst>
                <a:path w="18673" h="11403" extrusionOk="0">
                  <a:moveTo>
                    <a:pt x="11860" y="0"/>
                  </a:moveTo>
                  <a:cubicBezTo>
                    <a:pt x="11860" y="0"/>
                    <a:pt x="10040" y="2367"/>
                    <a:pt x="7908" y="5060"/>
                  </a:cubicBezTo>
                  <a:lnTo>
                    <a:pt x="4811" y="2448"/>
                  </a:lnTo>
                  <a:cubicBezTo>
                    <a:pt x="3715" y="3828"/>
                    <a:pt x="2422" y="5318"/>
                    <a:pt x="969" y="6906"/>
                  </a:cubicBezTo>
                  <a:cubicBezTo>
                    <a:pt x="294" y="8355"/>
                    <a:pt x="1" y="9583"/>
                    <a:pt x="885" y="9938"/>
                  </a:cubicBezTo>
                  <a:cubicBezTo>
                    <a:pt x="1005" y="9987"/>
                    <a:pt x="1126" y="10010"/>
                    <a:pt x="1249" y="10010"/>
                  </a:cubicBezTo>
                  <a:cubicBezTo>
                    <a:pt x="3019" y="10010"/>
                    <a:pt x="4995" y="5290"/>
                    <a:pt x="4995" y="5290"/>
                  </a:cubicBezTo>
                  <a:cubicBezTo>
                    <a:pt x="5070" y="7778"/>
                    <a:pt x="5413" y="8578"/>
                    <a:pt x="5822" y="8578"/>
                  </a:cubicBezTo>
                  <a:cubicBezTo>
                    <a:pt x="6417" y="8578"/>
                    <a:pt x="7151" y="6888"/>
                    <a:pt x="7409" y="6232"/>
                  </a:cubicBezTo>
                  <a:cubicBezTo>
                    <a:pt x="7409" y="6232"/>
                    <a:pt x="7986" y="9151"/>
                    <a:pt x="9031" y="10112"/>
                  </a:cubicBezTo>
                  <a:cubicBezTo>
                    <a:pt x="9238" y="10301"/>
                    <a:pt x="9462" y="10417"/>
                    <a:pt x="9707" y="10417"/>
                  </a:cubicBezTo>
                  <a:cubicBezTo>
                    <a:pt x="9736" y="10417"/>
                    <a:pt x="9766" y="10416"/>
                    <a:pt x="9796" y="10412"/>
                  </a:cubicBezTo>
                  <a:cubicBezTo>
                    <a:pt x="10525" y="10330"/>
                    <a:pt x="10953" y="8719"/>
                    <a:pt x="11168" y="7213"/>
                  </a:cubicBezTo>
                  <a:lnTo>
                    <a:pt x="11168" y="7209"/>
                  </a:lnTo>
                  <a:cubicBezTo>
                    <a:pt x="11296" y="6339"/>
                    <a:pt x="11353" y="5507"/>
                    <a:pt x="11363" y="5026"/>
                  </a:cubicBezTo>
                  <a:cubicBezTo>
                    <a:pt x="11363" y="5026"/>
                    <a:pt x="12540" y="9711"/>
                    <a:pt x="13571" y="9711"/>
                  </a:cubicBezTo>
                  <a:cubicBezTo>
                    <a:pt x="13596" y="9711"/>
                    <a:pt x="13621" y="9708"/>
                    <a:pt x="13646" y="9703"/>
                  </a:cubicBezTo>
                  <a:cubicBezTo>
                    <a:pt x="14435" y="9527"/>
                    <a:pt x="13676" y="5886"/>
                    <a:pt x="13643" y="5725"/>
                  </a:cubicBezTo>
                  <a:lnTo>
                    <a:pt x="13643" y="5725"/>
                  </a:lnTo>
                  <a:cubicBezTo>
                    <a:pt x="14637" y="7144"/>
                    <a:pt x="17369" y="11403"/>
                    <a:pt x="18276" y="11403"/>
                  </a:cubicBezTo>
                  <a:cubicBezTo>
                    <a:pt x="18571" y="11403"/>
                    <a:pt x="18673" y="10950"/>
                    <a:pt x="18457" y="9799"/>
                  </a:cubicBezTo>
                  <a:lnTo>
                    <a:pt x="18457" y="9796"/>
                  </a:lnTo>
                  <a:cubicBezTo>
                    <a:pt x="14717" y="4842"/>
                    <a:pt x="11860" y="0"/>
                    <a:pt x="1186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2"/>
            <p:cNvSpPr/>
            <p:nvPr/>
          </p:nvSpPr>
          <p:spPr>
            <a:xfrm>
              <a:off x="1214444" y="2841491"/>
              <a:ext cx="189361" cy="293310"/>
            </a:xfrm>
            <a:custGeom>
              <a:avLst/>
              <a:gdLst/>
              <a:ahLst/>
              <a:cxnLst/>
              <a:rect l="l" t="t" r="r" b="b"/>
              <a:pathLst>
                <a:path w="5159" h="7991" extrusionOk="0">
                  <a:moveTo>
                    <a:pt x="4790" y="24"/>
                  </a:moveTo>
                  <a:lnTo>
                    <a:pt x="4763" y="1"/>
                  </a:lnTo>
                  <a:cubicBezTo>
                    <a:pt x="4207" y="768"/>
                    <a:pt x="3705" y="1594"/>
                    <a:pt x="3213" y="2263"/>
                  </a:cubicBezTo>
                  <a:cubicBezTo>
                    <a:pt x="2292" y="3513"/>
                    <a:pt x="1420" y="4816"/>
                    <a:pt x="427" y="6005"/>
                  </a:cubicBezTo>
                  <a:cubicBezTo>
                    <a:pt x="286" y="6172"/>
                    <a:pt x="144" y="6339"/>
                    <a:pt x="0" y="6506"/>
                  </a:cubicBezTo>
                  <a:cubicBezTo>
                    <a:pt x="43" y="6851"/>
                    <a:pt x="209" y="7108"/>
                    <a:pt x="541" y="7242"/>
                  </a:cubicBezTo>
                  <a:cubicBezTo>
                    <a:pt x="2391" y="7990"/>
                    <a:pt x="4651" y="2593"/>
                    <a:pt x="4651" y="2593"/>
                  </a:cubicBezTo>
                  <a:cubicBezTo>
                    <a:pt x="4705" y="4389"/>
                    <a:pt x="4900" y="5301"/>
                    <a:pt x="5158" y="5671"/>
                  </a:cubicBezTo>
                  <a:cubicBezTo>
                    <a:pt x="5060" y="5280"/>
                    <a:pt x="4981" y="4884"/>
                    <a:pt x="4917" y="4480"/>
                  </a:cubicBezTo>
                  <a:cubicBezTo>
                    <a:pt x="4711" y="3162"/>
                    <a:pt x="4514" y="1476"/>
                    <a:pt x="4790" y="24"/>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2"/>
            <p:cNvSpPr/>
            <p:nvPr/>
          </p:nvSpPr>
          <p:spPr>
            <a:xfrm>
              <a:off x="1411694" y="2865423"/>
              <a:ext cx="69079" cy="179047"/>
            </a:xfrm>
            <a:custGeom>
              <a:avLst/>
              <a:gdLst/>
              <a:ahLst/>
              <a:cxnLst/>
              <a:rect l="l" t="t" r="r" b="b"/>
              <a:pathLst>
                <a:path w="1882" h="4878" extrusionOk="0">
                  <a:moveTo>
                    <a:pt x="430" y="4048"/>
                  </a:moveTo>
                  <a:cubicBezTo>
                    <a:pt x="483" y="4328"/>
                    <a:pt x="545" y="4605"/>
                    <a:pt x="615" y="4878"/>
                  </a:cubicBezTo>
                  <a:cubicBezTo>
                    <a:pt x="868" y="4035"/>
                    <a:pt x="1283" y="3229"/>
                    <a:pt x="1727" y="2452"/>
                  </a:cubicBezTo>
                  <a:cubicBezTo>
                    <a:pt x="1760" y="2115"/>
                    <a:pt x="1812" y="1782"/>
                    <a:pt x="1881" y="1452"/>
                  </a:cubicBezTo>
                  <a:lnTo>
                    <a:pt x="161" y="1"/>
                  </a:lnTo>
                  <a:cubicBezTo>
                    <a:pt x="0" y="1369"/>
                    <a:pt x="226" y="2970"/>
                    <a:pt x="430" y="4048"/>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2"/>
            <p:cNvSpPr/>
            <p:nvPr/>
          </p:nvSpPr>
          <p:spPr>
            <a:xfrm>
              <a:off x="1511750" y="2830333"/>
              <a:ext cx="83137" cy="260092"/>
            </a:xfrm>
            <a:custGeom>
              <a:avLst/>
              <a:gdLst/>
              <a:ahLst/>
              <a:cxnLst/>
              <a:rect l="l" t="t" r="r" b="b"/>
              <a:pathLst>
                <a:path w="2265" h="7086" extrusionOk="0">
                  <a:moveTo>
                    <a:pt x="1633" y="1520"/>
                  </a:moveTo>
                  <a:cubicBezTo>
                    <a:pt x="1828" y="1005"/>
                    <a:pt x="2043" y="499"/>
                    <a:pt x="2265" y="0"/>
                  </a:cubicBezTo>
                  <a:cubicBezTo>
                    <a:pt x="1760" y="741"/>
                    <a:pt x="1290" y="1505"/>
                    <a:pt x="853" y="2306"/>
                  </a:cubicBezTo>
                  <a:cubicBezTo>
                    <a:pt x="628" y="2720"/>
                    <a:pt x="376" y="3141"/>
                    <a:pt x="125" y="3570"/>
                  </a:cubicBezTo>
                  <a:cubicBezTo>
                    <a:pt x="0" y="4769"/>
                    <a:pt x="123" y="5997"/>
                    <a:pt x="514" y="7086"/>
                  </a:cubicBezTo>
                  <a:cubicBezTo>
                    <a:pt x="350" y="5211"/>
                    <a:pt x="1108" y="2894"/>
                    <a:pt x="1633" y="1520"/>
                  </a:cubicBezTo>
                  <a:close/>
                </a:path>
              </a:pathLst>
            </a:custGeom>
            <a:solidFill>
              <a:srgbClr val="9E99A3">
                <a:alpha val="5803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2"/>
            <p:cNvSpPr/>
            <p:nvPr/>
          </p:nvSpPr>
          <p:spPr>
            <a:xfrm>
              <a:off x="1198331" y="2936666"/>
              <a:ext cx="374207" cy="430550"/>
            </a:xfrm>
            <a:custGeom>
              <a:avLst/>
              <a:gdLst/>
              <a:ahLst/>
              <a:cxnLst/>
              <a:rect l="l" t="t" r="r" b="b"/>
              <a:pathLst>
                <a:path w="10195" h="11730" extrusionOk="0">
                  <a:moveTo>
                    <a:pt x="5089" y="0"/>
                  </a:moveTo>
                  <a:cubicBezTo>
                    <a:pt x="3018" y="5842"/>
                    <a:pt x="0" y="11046"/>
                    <a:pt x="0" y="11046"/>
                  </a:cubicBezTo>
                  <a:cubicBezTo>
                    <a:pt x="1012" y="11546"/>
                    <a:pt x="2208" y="11730"/>
                    <a:pt x="3418" y="11730"/>
                  </a:cubicBezTo>
                  <a:cubicBezTo>
                    <a:pt x="6753" y="11730"/>
                    <a:pt x="10195" y="10334"/>
                    <a:pt x="10195" y="10334"/>
                  </a:cubicBezTo>
                  <a:cubicBezTo>
                    <a:pt x="10195" y="10334"/>
                    <a:pt x="9619" y="7842"/>
                    <a:pt x="9125" y="4821"/>
                  </a:cubicBezTo>
                  <a:cubicBezTo>
                    <a:pt x="8080" y="3860"/>
                    <a:pt x="7503" y="942"/>
                    <a:pt x="7503" y="942"/>
                  </a:cubicBezTo>
                  <a:cubicBezTo>
                    <a:pt x="7245" y="1598"/>
                    <a:pt x="6511" y="3288"/>
                    <a:pt x="5916" y="3288"/>
                  </a:cubicBezTo>
                  <a:cubicBezTo>
                    <a:pt x="5507" y="3288"/>
                    <a:pt x="5164" y="2488"/>
                    <a:pt x="508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2"/>
            <p:cNvSpPr/>
            <p:nvPr/>
          </p:nvSpPr>
          <p:spPr>
            <a:xfrm>
              <a:off x="1198331" y="2936666"/>
              <a:ext cx="187930" cy="424310"/>
            </a:xfrm>
            <a:custGeom>
              <a:avLst/>
              <a:gdLst/>
              <a:ahLst/>
              <a:cxnLst/>
              <a:rect l="l" t="t" r="r" b="b"/>
              <a:pathLst>
                <a:path w="5120" h="11560" extrusionOk="0">
                  <a:moveTo>
                    <a:pt x="5089" y="0"/>
                  </a:moveTo>
                  <a:cubicBezTo>
                    <a:pt x="3018" y="5842"/>
                    <a:pt x="0" y="11046"/>
                    <a:pt x="0" y="11046"/>
                  </a:cubicBezTo>
                  <a:cubicBezTo>
                    <a:pt x="483" y="11284"/>
                    <a:pt x="1007" y="11450"/>
                    <a:pt x="1555" y="11559"/>
                  </a:cubicBezTo>
                  <a:cubicBezTo>
                    <a:pt x="1755" y="11078"/>
                    <a:pt x="1954" y="10597"/>
                    <a:pt x="2153" y="10122"/>
                  </a:cubicBezTo>
                  <a:cubicBezTo>
                    <a:pt x="3402" y="7132"/>
                    <a:pt x="4657" y="3958"/>
                    <a:pt x="5120" y="675"/>
                  </a:cubicBezTo>
                  <a:cubicBezTo>
                    <a:pt x="5107" y="464"/>
                    <a:pt x="5097" y="243"/>
                    <a:pt x="5089"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2"/>
            <p:cNvSpPr/>
            <p:nvPr/>
          </p:nvSpPr>
          <p:spPr>
            <a:xfrm>
              <a:off x="1304297" y="3206078"/>
              <a:ext cx="60747" cy="161025"/>
            </a:xfrm>
            <a:custGeom>
              <a:avLst/>
              <a:gdLst/>
              <a:ahLst/>
              <a:cxnLst/>
              <a:rect l="l" t="t" r="r" b="b"/>
              <a:pathLst>
                <a:path w="1655" h="4387" extrusionOk="0">
                  <a:moveTo>
                    <a:pt x="1655" y="0"/>
                  </a:moveTo>
                  <a:lnTo>
                    <a:pt x="1655" y="0"/>
                  </a:lnTo>
                  <a:cubicBezTo>
                    <a:pt x="1242" y="1160"/>
                    <a:pt x="807" y="2310"/>
                    <a:pt x="362" y="3454"/>
                  </a:cubicBezTo>
                  <a:cubicBezTo>
                    <a:pt x="243" y="3762"/>
                    <a:pt x="122" y="4068"/>
                    <a:pt x="0" y="4375"/>
                  </a:cubicBezTo>
                  <a:cubicBezTo>
                    <a:pt x="188" y="4384"/>
                    <a:pt x="376" y="4386"/>
                    <a:pt x="566" y="4386"/>
                  </a:cubicBezTo>
                  <a:cubicBezTo>
                    <a:pt x="994" y="2942"/>
                    <a:pt x="1365" y="1481"/>
                    <a:pt x="1655"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2"/>
            <p:cNvSpPr/>
            <p:nvPr/>
          </p:nvSpPr>
          <p:spPr>
            <a:xfrm>
              <a:off x="920773" y="2936666"/>
              <a:ext cx="464355" cy="424603"/>
            </a:xfrm>
            <a:custGeom>
              <a:avLst/>
              <a:gdLst/>
              <a:ahLst/>
              <a:cxnLst/>
              <a:rect l="l" t="t" r="r" b="b"/>
              <a:pathLst>
                <a:path w="12651" h="11568" extrusionOk="0">
                  <a:moveTo>
                    <a:pt x="12651" y="0"/>
                  </a:moveTo>
                  <a:lnTo>
                    <a:pt x="12651" y="0"/>
                  </a:lnTo>
                  <a:cubicBezTo>
                    <a:pt x="12650" y="2"/>
                    <a:pt x="10675" y="4720"/>
                    <a:pt x="8906" y="4720"/>
                  </a:cubicBezTo>
                  <a:cubicBezTo>
                    <a:pt x="8783" y="4720"/>
                    <a:pt x="8662" y="4697"/>
                    <a:pt x="8542" y="4649"/>
                  </a:cubicBezTo>
                  <a:cubicBezTo>
                    <a:pt x="7658" y="4292"/>
                    <a:pt x="7950" y="3065"/>
                    <a:pt x="8626" y="1617"/>
                  </a:cubicBezTo>
                  <a:lnTo>
                    <a:pt x="8626" y="1617"/>
                  </a:lnTo>
                  <a:cubicBezTo>
                    <a:pt x="6332" y="4123"/>
                    <a:pt x="3646" y="6857"/>
                    <a:pt x="699" y="9760"/>
                  </a:cubicBezTo>
                  <a:cubicBezTo>
                    <a:pt x="121" y="10595"/>
                    <a:pt x="0" y="11568"/>
                    <a:pt x="2776" y="11568"/>
                  </a:cubicBezTo>
                  <a:cubicBezTo>
                    <a:pt x="3871" y="11568"/>
                    <a:pt x="5417" y="11417"/>
                    <a:pt x="7562" y="11046"/>
                  </a:cubicBezTo>
                  <a:cubicBezTo>
                    <a:pt x="7562" y="11046"/>
                    <a:pt x="10580" y="5842"/>
                    <a:pt x="1265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2"/>
            <p:cNvSpPr/>
            <p:nvPr/>
          </p:nvSpPr>
          <p:spPr>
            <a:xfrm>
              <a:off x="926682" y="2995981"/>
              <a:ext cx="310708" cy="351707"/>
            </a:xfrm>
            <a:custGeom>
              <a:avLst/>
              <a:gdLst/>
              <a:ahLst/>
              <a:cxnLst/>
              <a:rect l="l" t="t" r="r" b="b"/>
              <a:pathLst>
                <a:path w="8465" h="9582" extrusionOk="0">
                  <a:moveTo>
                    <a:pt x="8465" y="1"/>
                  </a:moveTo>
                  <a:lnTo>
                    <a:pt x="8465" y="1"/>
                  </a:lnTo>
                  <a:cubicBezTo>
                    <a:pt x="6171" y="2507"/>
                    <a:pt x="3485" y="5242"/>
                    <a:pt x="538" y="8144"/>
                  </a:cubicBezTo>
                  <a:cubicBezTo>
                    <a:pt x="181" y="8657"/>
                    <a:pt x="1" y="9221"/>
                    <a:pt x="553" y="9581"/>
                  </a:cubicBezTo>
                  <a:cubicBezTo>
                    <a:pt x="3170" y="6662"/>
                    <a:pt x="5696" y="3638"/>
                    <a:pt x="8207" y="592"/>
                  </a:cubicBezTo>
                  <a:cubicBezTo>
                    <a:pt x="8284" y="400"/>
                    <a:pt x="8370" y="203"/>
                    <a:pt x="8465" y="1"/>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2"/>
            <p:cNvSpPr/>
            <p:nvPr/>
          </p:nvSpPr>
          <p:spPr>
            <a:xfrm>
              <a:off x="990438" y="3246196"/>
              <a:ext cx="98957" cy="114630"/>
            </a:xfrm>
            <a:custGeom>
              <a:avLst/>
              <a:gdLst/>
              <a:ahLst/>
              <a:cxnLst/>
              <a:rect l="l" t="t" r="r" b="b"/>
              <a:pathLst>
                <a:path w="2696" h="3123" extrusionOk="0">
                  <a:moveTo>
                    <a:pt x="2696" y="0"/>
                  </a:moveTo>
                  <a:lnTo>
                    <a:pt x="2696" y="0"/>
                  </a:lnTo>
                  <a:cubicBezTo>
                    <a:pt x="1806" y="1042"/>
                    <a:pt x="907" y="2073"/>
                    <a:pt x="1" y="3095"/>
                  </a:cubicBezTo>
                  <a:cubicBezTo>
                    <a:pt x="118" y="3107"/>
                    <a:pt x="245" y="3116"/>
                    <a:pt x="378" y="3123"/>
                  </a:cubicBezTo>
                  <a:cubicBezTo>
                    <a:pt x="1161" y="2093"/>
                    <a:pt x="1929" y="1048"/>
                    <a:pt x="2696"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2"/>
            <p:cNvSpPr/>
            <p:nvPr/>
          </p:nvSpPr>
          <p:spPr>
            <a:xfrm>
              <a:off x="1051000" y="3096442"/>
              <a:ext cx="229847" cy="264019"/>
            </a:xfrm>
            <a:custGeom>
              <a:avLst/>
              <a:gdLst/>
              <a:ahLst/>
              <a:cxnLst/>
              <a:rect l="l" t="t" r="r" b="b"/>
              <a:pathLst>
                <a:path w="6262" h="7193" extrusionOk="0">
                  <a:moveTo>
                    <a:pt x="6262" y="0"/>
                  </a:moveTo>
                  <a:lnTo>
                    <a:pt x="6262" y="0"/>
                  </a:lnTo>
                  <a:cubicBezTo>
                    <a:pt x="5960" y="225"/>
                    <a:pt x="5654" y="361"/>
                    <a:pt x="5354" y="361"/>
                  </a:cubicBezTo>
                  <a:cubicBezTo>
                    <a:pt x="5265" y="361"/>
                    <a:pt x="5177" y="350"/>
                    <a:pt x="5089" y="324"/>
                  </a:cubicBezTo>
                  <a:cubicBezTo>
                    <a:pt x="5054" y="370"/>
                    <a:pt x="5019" y="419"/>
                    <a:pt x="4982" y="466"/>
                  </a:cubicBezTo>
                  <a:cubicBezTo>
                    <a:pt x="3649" y="2194"/>
                    <a:pt x="2374" y="3969"/>
                    <a:pt x="1085" y="5728"/>
                  </a:cubicBezTo>
                  <a:cubicBezTo>
                    <a:pt x="726" y="6219"/>
                    <a:pt x="364" y="6707"/>
                    <a:pt x="1" y="7193"/>
                  </a:cubicBezTo>
                  <a:cubicBezTo>
                    <a:pt x="773" y="7152"/>
                    <a:pt x="1718" y="7052"/>
                    <a:pt x="2868" y="6878"/>
                  </a:cubicBezTo>
                  <a:cubicBezTo>
                    <a:pt x="2929" y="6768"/>
                    <a:pt x="2991" y="6659"/>
                    <a:pt x="3051" y="6549"/>
                  </a:cubicBezTo>
                  <a:cubicBezTo>
                    <a:pt x="3329" y="6030"/>
                    <a:pt x="3604" y="5511"/>
                    <a:pt x="3876" y="4990"/>
                  </a:cubicBezTo>
                  <a:cubicBezTo>
                    <a:pt x="3961" y="4824"/>
                    <a:pt x="4046" y="4660"/>
                    <a:pt x="4130" y="4492"/>
                  </a:cubicBezTo>
                  <a:cubicBezTo>
                    <a:pt x="4866" y="3009"/>
                    <a:pt x="5557" y="1500"/>
                    <a:pt x="6262" y="0"/>
                  </a:cubicBezTo>
                  <a:close/>
                </a:path>
              </a:pathLst>
            </a:custGeom>
            <a:solidFill>
              <a:srgbClr val="16748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7" name="Google Shape;2207;p12"/>
          <p:cNvGrpSpPr/>
          <p:nvPr/>
        </p:nvGrpSpPr>
        <p:grpSpPr>
          <a:xfrm>
            <a:off x="2182223" y="616511"/>
            <a:ext cx="2211893" cy="1808608"/>
            <a:chOff x="887300" y="766650"/>
            <a:chExt cx="2170224" cy="1834102"/>
          </a:xfrm>
        </p:grpSpPr>
        <p:sp>
          <p:nvSpPr>
            <p:cNvPr id="2208" name="Google Shape;2208;p12"/>
            <p:cNvSpPr/>
            <p:nvPr/>
          </p:nvSpPr>
          <p:spPr>
            <a:xfrm>
              <a:off x="1247125" y="2183050"/>
              <a:ext cx="1615180" cy="417702"/>
            </a:xfrm>
            <a:custGeom>
              <a:avLst/>
              <a:gdLst/>
              <a:ahLst/>
              <a:cxnLst/>
              <a:rect l="l" t="t" r="r" b="b"/>
              <a:pathLst>
                <a:path w="34553" h="7448" extrusionOk="0">
                  <a:moveTo>
                    <a:pt x="22094" y="1"/>
                  </a:moveTo>
                  <a:cubicBezTo>
                    <a:pt x="14112" y="1"/>
                    <a:pt x="4670" y="806"/>
                    <a:pt x="2820" y="1318"/>
                  </a:cubicBezTo>
                  <a:cubicBezTo>
                    <a:pt x="2025" y="1538"/>
                    <a:pt x="1" y="2019"/>
                    <a:pt x="895" y="3288"/>
                  </a:cubicBezTo>
                  <a:cubicBezTo>
                    <a:pt x="1729" y="4468"/>
                    <a:pt x="7690" y="5366"/>
                    <a:pt x="11893" y="5366"/>
                  </a:cubicBezTo>
                  <a:cubicBezTo>
                    <a:pt x="12483" y="5366"/>
                    <a:pt x="13038" y="5348"/>
                    <a:pt x="13539" y="5311"/>
                  </a:cubicBezTo>
                  <a:lnTo>
                    <a:pt x="13539" y="5311"/>
                  </a:lnTo>
                  <a:cubicBezTo>
                    <a:pt x="12329" y="6737"/>
                    <a:pt x="16305" y="7447"/>
                    <a:pt x="20670" y="7447"/>
                  </a:cubicBezTo>
                  <a:cubicBezTo>
                    <a:pt x="25972" y="7447"/>
                    <a:pt x="31848" y="6399"/>
                    <a:pt x="29711" y="4310"/>
                  </a:cubicBezTo>
                  <a:cubicBezTo>
                    <a:pt x="30561" y="4128"/>
                    <a:pt x="34552" y="3297"/>
                    <a:pt x="33736" y="1746"/>
                  </a:cubicBezTo>
                  <a:cubicBezTo>
                    <a:pt x="33047" y="437"/>
                    <a:pt x="27965" y="1"/>
                    <a:pt x="220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2"/>
            <p:cNvSpPr/>
            <p:nvPr/>
          </p:nvSpPr>
          <p:spPr>
            <a:xfrm>
              <a:off x="1890998" y="806532"/>
              <a:ext cx="156228" cy="201595"/>
            </a:xfrm>
            <a:custGeom>
              <a:avLst/>
              <a:gdLst/>
              <a:ahLst/>
              <a:cxnLst/>
              <a:rect l="l" t="t" r="r" b="b"/>
              <a:pathLst>
                <a:path w="3361" h="4337" extrusionOk="0">
                  <a:moveTo>
                    <a:pt x="2466" y="1"/>
                  </a:moveTo>
                  <a:cubicBezTo>
                    <a:pt x="791" y="1549"/>
                    <a:pt x="0" y="4301"/>
                    <a:pt x="1905" y="4336"/>
                  </a:cubicBezTo>
                  <a:cubicBezTo>
                    <a:pt x="1917" y="4336"/>
                    <a:pt x="1929" y="4336"/>
                    <a:pt x="1941" y="4336"/>
                  </a:cubicBezTo>
                  <a:cubicBezTo>
                    <a:pt x="3361" y="4336"/>
                    <a:pt x="574" y="2735"/>
                    <a:pt x="24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2"/>
            <p:cNvSpPr/>
            <p:nvPr/>
          </p:nvSpPr>
          <p:spPr>
            <a:xfrm>
              <a:off x="961626" y="1657856"/>
              <a:ext cx="152649" cy="203500"/>
            </a:xfrm>
            <a:custGeom>
              <a:avLst/>
              <a:gdLst/>
              <a:ahLst/>
              <a:cxnLst/>
              <a:rect l="l" t="t" r="r" b="b"/>
              <a:pathLst>
                <a:path w="3284" h="4378" extrusionOk="0">
                  <a:moveTo>
                    <a:pt x="1159" y="0"/>
                  </a:moveTo>
                  <a:lnTo>
                    <a:pt x="1159" y="0"/>
                  </a:lnTo>
                  <a:cubicBezTo>
                    <a:pt x="76" y="1804"/>
                    <a:pt x="1" y="4377"/>
                    <a:pt x="1436" y="4377"/>
                  </a:cubicBezTo>
                  <a:cubicBezTo>
                    <a:pt x="1557" y="4377"/>
                    <a:pt x="1690" y="4359"/>
                    <a:pt x="1833" y="4320"/>
                  </a:cubicBezTo>
                  <a:cubicBezTo>
                    <a:pt x="3283" y="3925"/>
                    <a:pt x="100" y="3180"/>
                    <a:pt x="11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2"/>
            <p:cNvSpPr/>
            <p:nvPr/>
          </p:nvSpPr>
          <p:spPr>
            <a:xfrm>
              <a:off x="2840126" y="1728974"/>
              <a:ext cx="179934" cy="167988"/>
            </a:xfrm>
            <a:custGeom>
              <a:avLst/>
              <a:gdLst/>
              <a:ahLst/>
              <a:cxnLst/>
              <a:rect l="l" t="t" r="r" b="b"/>
              <a:pathLst>
                <a:path w="3871" h="3614" extrusionOk="0">
                  <a:moveTo>
                    <a:pt x="3871" y="1"/>
                  </a:moveTo>
                  <a:cubicBezTo>
                    <a:pt x="1996" y="685"/>
                    <a:pt x="1" y="2747"/>
                    <a:pt x="1142" y="3520"/>
                  </a:cubicBezTo>
                  <a:cubicBezTo>
                    <a:pt x="1237" y="3584"/>
                    <a:pt x="1313" y="3613"/>
                    <a:pt x="1375" y="3613"/>
                  </a:cubicBezTo>
                  <a:cubicBezTo>
                    <a:pt x="1903" y="3613"/>
                    <a:pt x="1473" y="1465"/>
                    <a:pt x="3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2"/>
            <p:cNvSpPr/>
            <p:nvPr/>
          </p:nvSpPr>
          <p:spPr>
            <a:xfrm>
              <a:off x="2492390" y="1096489"/>
              <a:ext cx="108908" cy="150789"/>
            </a:xfrm>
            <a:custGeom>
              <a:avLst/>
              <a:gdLst/>
              <a:ahLst/>
              <a:cxnLst/>
              <a:rect l="l" t="t" r="r" b="b"/>
              <a:pathLst>
                <a:path w="2343" h="3244" extrusionOk="0">
                  <a:moveTo>
                    <a:pt x="1498" y="1"/>
                  </a:moveTo>
                  <a:lnTo>
                    <a:pt x="1498" y="1"/>
                  </a:lnTo>
                  <a:cubicBezTo>
                    <a:pt x="891" y="1346"/>
                    <a:pt x="1" y="2201"/>
                    <a:pt x="1477" y="3243"/>
                  </a:cubicBezTo>
                  <a:cubicBezTo>
                    <a:pt x="2343" y="2469"/>
                    <a:pt x="1257" y="1622"/>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2"/>
            <p:cNvSpPr/>
            <p:nvPr/>
          </p:nvSpPr>
          <p:spPr>
            <a:xfrm>
              <a:off x="2917473" y="1896961"/>
              <a:ext cx="120808" cy="109001"/>
            </a:xfrm>
            <a:custGeom>
              <a:avLst/>
              <a:gdLst/>
              <a:ahLst/>
              <a:cxnLst/>
              <a:rect l="l" t="t" r="r" b="b"/>
              <a:pathLst>
                <a:path w="2599" h="2345" extrusionOk="0">
                  <a:moveTo>
                    <a:pt x="2599" y="0"/>
                  </a:moveTo>
                  <a:cubicBezTo>
                    <a:pt x="1234" y="562"/>
                    <a:pt x="0" y="573"/>
                    <a:pt x="359" y="2344"/>
                  </a:cubicBezTo>
                  <a:cubicBezTo>
                    <a:pt x="372" y="2345"/>
                    <a:pt x="385" y="2345"/>
                    <a:pt x="398" y="2345"/>
                  </a:cubicBezTo>
                  <a:cubicBezTo>
                    <a:pt x="1514" y="2345"/>
                    <a:pt x="1327" y="1003"/>
                    <a:pt x="25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2"/>
            <p:cNvSpPr/>
            <p:nvPr/>
          </p:nvSpPr>
          <p:spPr>
            <a:xfrm>
              <a:off x="1105164" y="1892545"/>
              <a:ext cx="62751" cy="78788"/>
            </a:xfrm>
            <a:custGeom>
              <a:avLst/>
              <a:gdLst/>
              <a:ahLst/>
              <a:cxnLst/>
              <a:rect l="l" t="t" r="r" b="b"/>
              <a:pathLst>
                <a:path w="1350" h="1695" extrusionOk="0">
                  <a:moveTo>
                    <a:pt x="1" y="1"/>
                  </a:moveTo>
                  <a:lnTo>
                    <a:pt x="1" y="1"/>
                  </a:lnTo>
                  <a:cubicBezTo>
                    <a:pt x="181" y="923"/>
                    <a:pt x="32" y="1694"/>
                    <a:pt x="1183" y="1694"/>
                  </a:cubicBezTo>
                  <a:cubicBezTo>
                    <a:pt x="1183" y="1694"/>
                    <a:pt x="1184" y="1694"/>
                    <a:pt x="1185" y="1694"/>
                  </a:cubicBezTo>
                  <a:cubicBezTo>
                    <a:pt x="1350" y="973"/>
                    <a:pt x="472" y="93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2"/>
            <p:cNvSpPr/>
            <p:nvPr/>
          </p:nvSpPr>
          <p:spPr>
            <a:xfrm>
              <a:off x="1879610" y="1318767"/>
              <a:ext cx="1045810" cy="967998"/>
            </a:xfrm>
            <a:custGeom>
              <a:avLst/>
              <a:gdLst/>
              <a:ahLst/>
              <a:cxnLst/>
              <a:rect l="l" t="t" r="r" b="b"/>
              <a:pathLst>
                <a:path w="22499" h="20825" extrusionOk="0">
                  <a:moveTo>
                    <a:pt x="7659" y="0"/>
                  </a:moveTo>
                  <a:cubicBezTo>
                    <a:pt x="6777" y="0"/>
                    <a:pt x="5461" y="1056"/>
                    <a:pt x="3727" y="3711"/>
                  </a:cubicBezTo>
                  <a:cubicBezTo>
                    <a:pt x="3086" y="2679"/>
                    <a:pt x="2089" y="1585"/>
                    <a:pt x="1358" y="1585"/>
                  </a:cubicBezTo>
                  <a:cubicBezTo>
                    <a:pt x="496" y="1585"/>
                    <a:pt x="0" y="3103"/>
                    <a:pt x="882" y="8027"/>
                  </a:cubicBezTo>
                  <a:cubicBezTo>
                    <a:pt x="2509" y="5592"/>
                    <a:pt x="3435" y="4697"/>
                    <a:pt x="3914" y="4697"/>
                  </a:cubicBezTo>
                  <a:cubicBezTo>
                    <a:pt x="5132" y="4697"/>
                    <a:pt x="3454" y="10495"/>
                    <a:pt x="3077" y="11473"/>
                  </a:cubicBezTo>
                  <a:cubicBezTo>
                    <a:pt x="3167" y="11327"/>
                    <a:pt x="4629" y="8998"/>
                    <a:pt x="5682" y="8998"/>
                  </a:cubicBezTo>
                  <a:cubicBezTo>
                    <a:pt x="5854" y="8998"/>
                    <a:pt x="6015" y="9060"/>
                    <a:pt x="6158" y="9205"/>
                  </a:cubicBezTo>
                  <a:cubicBezTo>
                    <a:pt x="6214" y="9264"/>
                    <a:pt x="6263" y="9331"/>
                    <a:pt x="6298" y="9405"/>
                  </a:cubicBezTo>
                  <a:cubicBezTo>
                    <a:pt x="6818" y="9007"/>
                    <a:pt x="7265" y="8718"/>
                    <a:pt x="7519" y="8615"/>
                  </a:cubicBezTo>
                  <a:cubicBezTo>
                    <a:pt x="7628" y="8568"/>
                    <a:pt x="7741" y="8531"/>
                    <a:pt x="7856" y="8504"/>
                  </a:cubicBezTo>
                  <a:cubicBezTo>
                    <a:pt x="7956" y="8480"/>
                    <a:pt x="8046" y="8468"/>
                    <a:pt x="8125" y="8468"/>
                  </a:cubicBezTo>
                  <a:cubicBezTo>
                    <a:pt x="9668" y="8468"/>
                    <a:pt x="7316" y="12839"/>
                    <a:pt x="6779" y="13708"/>
                  </a:cubicBezTo>
                  <a:cubicBezTo>
                    <a:pt x="7867" y="13224"/>
                    <a:pt x="8676" y="13043"/>
                    <a:pt x="9257" y="13043"/>
                  </a:cubicBezTo>
                  <a:cubicBezTo>
                    <a:pt x="10838" y="13043"/>
                    <a:pt x="10720" y="14383"/>
                    <a:pt x="9901" y="14573"/>
                  </a:cubicBezTo>
                  <a:cubicBezTo>
                    <a:pt x="10504" y="14507"/>
                    <a:pt x="11015" y="14477"/>
                    <a:pt x="11442" y="14477"/>
                  </a:cubicBezTo>
                  <a:cubicBezTo>
                    <a:pt x="16764" y="14477"/>
                    <a:pt x="9289" y="19193"/>
                    <a:pt x="6968" y="19193"/>
                  </a:cubicBezTo>
                  <a:cubicBezTo>
                    <a:pt x="6616" y="19193"/>
                    <a:pt x="6382" y="19084"/>
                    <a:pt x="6330" y="18834"/>
                  </a:cubicBezTo>
                  <a:cubicBezTo>
                    <a:pt x="5138" y="19620"/>
                    <a:pt x="3685" y="20336"/>
                    <a:pt x="2081" y="20784"/>
                  </a:cubicBezTo>
                  <a:cubicBezTo>
                    <a:pt x="2479" y="20812"/>
                    <a:pt x="2869" y="20825"/>
                    <a:pt x="3248" y="20825"/>
                  </a:cubicBezTo>
                  <a:cubicBezTo>
                    <a:pt x="6434" y="20825"/>
                    <a:pt x="8876" y="19927"/>
                    <a:pt x="8876" y="19927"/>
                  </a:cubicBezTo>
                  <a:cubicBezTo>
                    <a:pt x="9626" y="20048"/>
                    <a:pt x="10653" y="20156"/>
                    <a:pt x="11838" y="20156"/>
                  </a:cubicBezTo>
                  <a:cubicBezTo>
                    <a:pt x="14813" y="20156"/>
                    <a:pt x="18779" y="19478"/>
                    <a:pt x="21841" y="16638"/>
                  </a:cubicBezTo>
                  <a:cubicBezTo>
                    <a:pt x="22499" y="16029"/>
                    <a:pt x="21745" y="14827"/>
                    <a:pt x="19785" y="14827"/>
                  </a:cubicBezTo>
                  <a:cubicBezTo>
                    <a:pt x="18735" y="14827"/>
                    <a:pt x="17338" y="15172"/>
                    <a:pt x="15626" y="16139"/>
                  </a:cubicBezTo>
                  <a:cubicBezTo>
                    <a:pt x="16681" y="15024"/>
                    <a:pt x="16594" y="13729"/>
                    <a:pt x="15627" y="13729"/>
                  </a:cubicBezTo>
                  <a:cubicBezTo>
                    <a:pt x="15313" y="13729"/>
                    <a:pt x="14906" y="13866"/>
                    <a:pt x="14414" y="14191"/>
                  </a:cubicBezTo>
                  <a:cubicBezTo>
                    <a:pt x="14884" y="13757"/>
                    <a:pt x="15991" y="12751"/>
                    <a:pt x="15310" y="12114"/>
                  </a:cubicBezTo>
                  <a:cubicBezTo>
                    <a:pt x="15137" y="11951"/>
                    <a:pt x="14919" y="11884"/>
                    <a:pt x="14677" y="11884"/>
                  </a:cubicBezTo>
                  <a:cubicBezTo>
                    <a:pt x="14019" y="11884"/>
                    <a:pt x="13187" y="12375"/>
                    <a:pt x="12620" y="12758"/>
                  </a:cubicBezTo>
                  <a:cubicBezTo>
                    <a:pt x="14316" y="11556"/>
                    <a:pt x="17549" y="9389"/>
                    <a:pt x="16932" y="7285"/>
                  </a:cubicBezTo>
                  <a:cubicBezTo>
                    <a:pt x="16681" y="6438"/>
                    <a:pt x="16029" y="6115"/>
                    <a:pt x="15224" y="6115"/>
                  </a:cubicBezTo>
                  <a:cubicBezTo>
                    <a:pt x="13488" y="6115"/>
                    <a:pt x="11044" y="7619"/>
                    <a:pt x="10405" y="8604"/>
                  </a:cubicBezTo>
                  <a:cubicBezTo>
                    <a:pt x="10794" y="7553"/>
                    <a:pt x="11551" y="5979"/>
                    <a:pt x="10480" y="5612"/>
                  </a:cubicBezTo>
                  <a:cubicBezTo>
                    <a:pt x="10410" y="5588"/>
                    <a:pt x="10338" y="5577"/>
                    <a:pt x="10265" y="5577"/>
                  </a:cubicBezTo>
                  <a:cubicBezTo>
                    <a:pt x="9219" y="5577"/>
                    <a:pt x="7828" y="7827"/>
                    <a:pt x="7742" y="7968"/>
                  </a:cubicBezTo>
                  <a:cubicBezTo>
                    <a:pt x="9444" y="3990"/>
                    <a:pt x="9373" y="0"/>
                    <a:pt x="765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2"/>
            <p:cNvSpPr/>
            <p:nvPr/>
          </p:nvSpPr>
          <p:spPr>
            <a:xfrm>
              <a:off x="2022637" y="1788797"/>
              <a:ext cx="24171" cy="63309"/>
            </a:xfrm>
            <a:custGeom>
              <a:avLst/>
              <a:gdLst/>
              <a:ahLst/>
              <a:cxnLst/>
              <a:rect l="l" t="t" r="r" b="b"/>
              <a:pathLst>
                <a:path w="520" h="1362" extrusionOk="0">
                  <a:moveTo>
                    <a:pt x="431" y="0"/>
                  </a:moveTo>
                  <a:cubicBezTo>
                    <a:pt x="253" y="630"/>
                    <a:pt x="89" y="1130"/>
                    <a:pt x="1" y="1361"/>
                  </a:cubicBezTo>
                  <a:cubicBezTo>
                    <a:pt x="32" y="1311"/>
                    <a:pt x="231" y="995"/>
                    <a:pt x="519" y="604"/>
                  </a:cubicBezTo>
                  <a:cubicBezTo>
                    <a:pt x="479" y="404"/>
                    <a:pt x="449" y="202"/>
                    <a:pt x="431" y="0"/>
                  </a:cubicBezTo>
                  <a:close/>
                </a:path>
              </a:pathLst>
            </a:custGeom>
            <a:solidFill>
              <a:srgbClr val="7C5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12"/>
            <p:cNvSpPr/>
            <p:nvPr/>
          </p:nvSpPr>
          <p:spPr>
            <a:xfrm>
              <a:off x="1898714" y="1409594"/>
              <a:ext cx="134613" cy="122574"/>
            </a:xfrm>
            <a:custGeom>
              <a:avLst/>
              <a:gdLst/>
              <a:ahLst/>
              <a:cxnLst/>
              <a:rect l="l" t="t" r="r" b="b"/>
              <a:pathLst>
                <a:path w="2896" h="2637" extrusionOk="0">
                  <a:moveTo>
                    <a:pt x="38" y="1223"/>
                  </a:moveTo>
                  <a:cubicBezTo>
                    <a:pt x="9" y="1565"/>
                    <a:pt x="1" y="1966"/>
                    <a:pt x="23" y="2441"/>
                  </a:cubicBezTo>
                  <a:cubicBezTo>
                    <a:pt x="150" y="2323"/>
                    <a:pt x="293" y="2223"/>
                    <a:pt x="446" y="2141"/>
                  </a:cubicBezTo>
                  <a:cubicBezTo>
                    <a:pt x="1142" y="1772"/>
                    <a:pt x="2135" y="2105"/>
                    <a:pt x="2693" y="2636"/>
                  </a:cubicBezTo>
                  <a:cubicBezTo>
                    <a:pt x="2755" y="2504"/>
                    <a:pt x="2826" y="2375"/>
                    <a:pt x="2896" y="2249"/>
                  </a:cubicBezTo>
                  <a:cubicBezTo>
                    <a:pt x="2813" y="1692"/>
                    <a:pt x="2654" y="1108"/>
                    <a:pt x="2275" y="747"/>
                  </a:cubicBezTo>
                  <a:cubicBezTo>
                    <a:pt x="1487" y="1"/>
                    <a:pt x="618" y="495"/>
                    <a:pt x="38" y="1223"/>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12"/>
            <p:cNvSpPr/>
            <p:nvPr/>
          </p:nvSpPr>
          <p:spPr>
            <a:xfrm>
              <a:off x="2119600" y="1333688"/>
              <a:ext cx="165059" cy="173287"/>
            </a:xfrm>
            <a:custGeom>
              <a:avLst/>
              <a:gdLst/>
              <a:ahLst/>
              <a:cxnLst/>
              <a:rect l="l" t="t" r="r" b="b"/>
              <a:pathLst>
                <a:path w="3551" h="3728" extrusionOk="0">
                  <a:moveTo>
                    <a:pt x="1078" y="1127"/>
                  </a:moveTo>
                  <a:cubicBezTo>
                    <a:pt x="695" y="1398"/>
                    <a:pt x="335" y="1700"/>
                    <a:pt x="0" y="2027"/>
                  </a:cubicBezTo>
                  <a:cubicBezTo>
                    <a:pt x="236" y="1900"/>
                    <a:pt x="484" y="1794"/>
                    <a:pt x="741" y="1712"/>
                  </a:cubicBezTo>
                  <a:cubicBezTo>
                    <a:pt x="2027" y="1307"/>
                    <a:pt x="2767" y="2676"/>
                    <a:pt x="2977" y="3701"/>
                  </a:cubicBezTo>
                  <a:cubicBezTo>
                    <a:pt x="2979" y="3710"/>
                    <a:pt x="2979" y="3720"/>
                    <a:pt x="2980" y="3728"/>
                  </a:cubicBezTo>
                  <a:cubicBezTo>
                    <a:pt x="3071" y="3505"/>
                    <a:pt x="3144" y="3276"/>
                    <a:pt x="3199" y="3042"/>
                  </a:cubicBezTo>
                  <a:cubicBezTo>
                    <a:pt x="3551" y="1495"/>
                    <a:pt x="2660" y="0"/>
                    <a:pt x="1078" y="1127"/>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12"/>
            <p:cNvSpPr/>
            <p:nvPr/>
          </p:nvSpPr>
          <p:spPr>
            <a:xfrm>
              <a:off x="2277733" y="1570190"/>
              <a:ext cx="121505" cy="92128"/>
            </a:xfrm>
            <a:custGeom>
              <a:avLst/>
              <a:gdLst/>
              <a:ahLst/>
              <a:cxnLst/>
              <a:rect l="l" t="t" r="r" b="b"/>
              <a:pathLst>
                <a:path w="2614" h="1982" extrusionOk="0">
                  <a:moveTo>
                    <a:pt x="1916" y="203"/>
                  </a:moveTo>
                  <a:cubicBezTo>
                    <a:pt x="1324" y="1"/>
                    <a:pt x="568" y="714"/>
                    <a:pt x="0" y="1408"/>
                  </a:cubicBezTo>
                  <a:cubicBezTo>
                    <a:pt x="264" y="1280"/>
                    <a:pt x="541" y="1208"/>
                    <a:pt x="833" y="1223"/>
                  </a:cubicBezTo>
                  <a:cubicBezTo>
                    <a:pt x="1464" y="1253"/>
                    <a:pt x="1968" y="1543"/>
                    <a:pt x="2286" y="1982"/>
                  </a:cubicBezTo>
                  <a:cubicBezTo>
                    <a:pt x="2534" y="1195"/>
                    <a:pt x="2614" y="441"/>
                    <a:pt x="1916" y="203"/>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2"/>
            <p:cNvSpPr/>
            <p:nvPr/>
          </p:nvSpPr>
          <p:spPr>
            <a:xfrm>
              <a:off x="2389896" y="1727812"/>
              <a:ext cx="129454" cy="154368"/>
            </a:xfrm>
            <a:custGeom>
              <a:avLst/>
              <a:gdLst/>
              <a:ahLst/>
              <a:cxnLst/>
              <a:rect l="l" t="t" r="r" b="b"/>
              <a:pathLst>
                <a:path w="2785" h="3321" extrusionOk="0">
                  <a:moveTo>
                    <a:pt x="1941" y="96"/>
                  </a:moveTo>
                  <a:cubicBezTo>
                    <a:pt x="1456" y="161"/>
                    <a:pt x="1026" y="527"/>
                    <a:pt x="694" y="857"/>
                  </a:cubicBezTo>
                  <a:cubicBezTo>
                    <a:pt x="450" y="1101"/>
                    <a:pt x="223" y="1355"/>
                    <a:pt x="1" y="1616"/>
                  </a:cubicBezTo>
                  <a:cubicBezTo>
                    <a:pt x="432" y="1517"/>
                    <a:pt x="872" y="1657"/>
                    <a:pt x="1295" y="2204"/>
                  </a:cubicBezTo>
                  <a:cubicBezTo>
                    <a:pt x="1578" y="2571"/>
                    <a:pt x="1724" y="2946"/>
                    <a:pt x="1768" y="3321"/>
                  </a:cubicBezTo>
                  <a:cubicBezTo>
                    <a:pt x="2218" y="2772"/>
                    <a:pt x="2608" y="2123"/>
                    <a:pt x="2712" y="1442"/>
                  </a:cubicBezTo>
                  <a:cubicBezTo>
                    <a:pt x="2784" y="966"/>
                    <a:pt x="2660" y="0"/>
                    <a:pt x="1941" y="96"/>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12"/>
            <p:cNvSpPr/>
            <p:nvPr/>
          </p:nvSpPr>
          <p:spPr>
            <a:xfrm>
              <a:off x="2401377" y="1608027"/>
              <a:ext cx="238920" cy="250355"/>
            </a:xfrm>
            <a:custGeom>
              <a:avLst/>
              <a:gdLst/>
              <a:ahLst/>
              <a:cxnLst/>
              <a:rect l="l" t="t" r="r" b="b"/>
              <a:pathLst>
                <a:path w="5140" h="5386" extrusionOk="0">
                  <a:moveTo>
                    <a:pt x="1499" y="1806"/>
                  </a:moveTo>
                  <a:cubicBezTo>
                    <a:pt x="2735" y="1640"/>
                    <a:pt x="3438" y="2797"/>
                    <a:pt x="3377" y="3905"/>
                  </a:cubicBezTo>
                  <a:cubicBezTo>
                    <a:pt x="3349" y="4406"/>
                    <a:pt x="3184" y="4910"/>
                    <a:pt x="2941" y="5386"/>
                  </a:cubicBezTo>
                  <a:cubicBezTo>
                    <a:pt x="3628" y="4707"/>
                    <a:pt x="4182" y="3975"/>
                    <a:pt x="4456" y="3449"/>
                  </a:cubicBezTo>
                  <a:cubicBezTo>
                    <a:pt x="5082" y="2238"/>
                    <a:pt x="5140" y="1"/>
                    <a:pt x="3077" y="625"/>
                  </a:cubicBezTo>
                  <a:cubicBezTo>
                    <a:pt x="1948" y="968"/>
                    <a:pt x="818" y="1677"/>
                    <a:pt x="1" y="2581"/>
                  </a:cubicBezTo>
                  <a:lnTo>
                    <a:pt x="1" y="2582"/>
                  </a:lnTo>
                  <a:cubicBezTo>
                    <a:pt x="446" y="2185"/>
                    <a:pt x="940" y="1879"/>
                    <a:pt x="1499" y="1806"/>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12"/>
            <p:cNvSpPr/>
            <p:nvPr/>
          </p:nvSpPr>
          <p:spPr>
            <a:xfrm>
              <a:off x="2633929" y="1613930"/>
              <a:ext cx="35792" cy="60567"/>
            </a:xfrm>
            <a:custGeom>
              <a:avLst/>
              <a:gdLst/>
              <a:ahLst/>
              <a:cxnLst/>
              <a:rect l="l" t="t" r="r" b="b"/>
              <a:pathLst>
                <a:path w="770" h="1303" extrusionOk="0">
                  <a:moveTo>
                    <a:pt x="769" y="1303"/>
                  </a:moveTo>
                  <a:cubicBezTo>
                    <a:pt x="760" y="1179"/>
                    <a:pt x="738" y="1056"/>
                    <a:pt x="704" y="935"/>
                  </a:cubicBezTo>
                  <a:cubicBezTo>
                    <a:pt x="572" y="484"/>
                    <a:pt x="323" y="184"/>
                    <a:pt x="0" y="0"/>
                  </a:cubicBezTo>
                  <a:cubicBezTo>
                    <a:pt x="403" y="326"/>
                    <a:pt x="665" y="787"/>
                    <a:pt x="769" y="1303"/>
                  </a:cubicBezTo>
                  <a:close/>
                </a:path>
              </a:pathLst>
            </a:custGeom>
            <a:solidFill>
              <a:srgbClr val="7B4E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2"/>
            <p:cNvSpPr/>
            <p:nvPr/>
          </p:nvSpPr>
          <p:spPr>
            <a:xfrm>
              <a:off x="2265601" y="1656926"/>
              <a:ext cx="86550" cy="85900"/>
            </a:xfrm>
            <a:custGeom>
              <a:avLst/>
              <a:gdLst/>
              <a:ahLst/>
              <a:cxnLst/>
              <a:rect l="l" t="t" r="r" b="b"/>
              <a:pathLst>
                <a:path w="1862" h="1848" extrusionOk="0">
                  <a:moveTo>
                    <a:pt x="604" y="657"/>
                  </a:moveTo>
                  <a:cubicBezTo>
                    <a:pt x="381" y="821"/>
                    <a:pt x="182" y="1014"/>
                    <a:pt x="0" y="1223"/>
                  </a:cubicBezTo>
                  <a:cubicBezTo>
                    <a:pt x="120" y="1255"/>
                    <a:pt x="219" y="1339"/>
                    <a:pt x="268" y="1452"/>
                  </a:cubicBezTo>
                  <a:cubicBezTo>
                    <a:pt x="565" y="1411"/>
                    <a:pt x="886" y="1439"/>
                    <a:pt x="1235" y="1557"/>
                  </a:cubicBezTo>
                  <a:cubicBezTo>
                    <a:pt x="1435" y="1624"/>
                    <a:pt x="1623" y="1722"/>
                    <a:pt x="1792" y="1847"/>
                  </a:cubicBezTo>
                  <a:cubicBezTo>
                    <a:pt x="1801" y="1790"/>
                    <a:pt x="1808" y="1737"/>
                    <a:pt x="1811" y="1689"/>
                  </a:cubicBezTo>
                  <a:cubicBezTo>
                    <a:pt x="1862" y="983"/>
                    <a:pt x="1511" y="1"/>
                    <a:pt x="604" y="657"/>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12"/>
            <p:cNvSpPr/>
            <p:nvPr/>
          </p:nvSpPr>
          <p:spPr>
            <a:xfrm>
              <a:off x="2073628" y="1444455"/>
              <a:ext cx="143166" cy="153857"/>
            </a:xfrm>
            <a:custGeom>
              <a:avLst/>
              <a:gdLst/>
              <a:ahLst/>
              <a:cxnLst/>
              <a:rect l="l" t="t" r="r" b="b"/>
              <a:pathLst>
                <a:path w="3080" h="3310" extrusionOk="0">
                  <a:moveTo>
                    <a:pt x="720" y="1081"/>
                  </a:moveTo>
                  <a:cubicBezTo>
                    <a:pt x="431" y="1395"/>
                    <a:pt x="196" y="1744"/>
                    <a:pt x="1" y="2114"/>
                  </a:cubicBezTo>
                  <a:cubicBezTo>
                    <a:pt x="2" y="2121"/>
                    <a:pt x="2" y="2126"/>
                    <a:pt x="3" y="2132"/>
                  </a:cubicBezTo>
                  <a:cubicBezTo>
                    <a:pt x="158" y="2340"/>
                    <a:pt x="201" y="2764"/>
                    <a:pt x="166" y="3309"/>
                  </a:cubicBezTo>
                  <a:cubicBezTo>
                    <a:pt x="723" y="2483"/>
                    <a:pt x="1875" y="1645"/>
                    <a:pt x="2789" y="2492"/>
                  </a:cubicBezTo>
                  <a:cubicBezTo>
                    <a:pt x="2900" y="2595"/>
                    <a:pt x="2997" y="2712"/>
                    <a:pt x="3080" y="2838"/>
                  </a:cubicBezTo>
                  <a:cubicBezTo>
                    <a:pt x="3047" y="2177"/>
                    <a:pt x="3015" y="1297"/>
                    <a:pt x="2638" y="728"/>
                  </a:cubicBezTo>
                  <a:cubicBezTo>
                    <a:pt x="2158" y="1"/>
                    <a:pt x="1077" y="695"/>
                    <a:pt x="720" y="1081"/>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2"/>
            <p:cNvSpPr/>
            <p:nvPr/>
          </p:nvSpPr>
          <p:spPr>
            <a:xfrm>
              <a:off x="2668187" y="2047099"/>
              <a:ext cx="156646" cy="170963"/>
            </a:xfrm>
            <a:custGeom>
              <a:avLst/>
              <a:gdLst/>
              <a:ahLst/>
              <a:cxnLst/>
              <a:rect l="l" t="t" r="r" b="b"/>
              <a:pathLst>
                <a:path w="3370" h="3678" extrusionOk="0">
                  <a:moveTo>
                    <a:pt x="0" y="949"/>
                  </a:moveTo>
                  <a:cubicBezTo>
                    <a:pt x="458" y="1777"/>
                    <a:pt x="468" y="2759"/>
                    <a:pt x="207" y="3677"/>
                  </a:cubicBezTo>
                  <a:cubicBezTo>
                    <a:pt x="981" y="3423"/>
                    <a:pt x="1729" y="3099"/>
                    <a:pt x="2444" y="2709"/>
                  </a:cubicBezTo>
                  <a:cubicBezTo>
                    <a:pt x="2927" y="2167"/>
                    <a:pt x="3370" y="1445"/>
                    <a:pt x="2978" y="847"/>
                  </a:cubicBezTo>
                  <a:cubicBezTo>
                    <a:pt x="2424" y="1"/>
                    <a:pt x="988" y="382"/>
                    <a:pt x="0" y="949"/>
                  </a:cubicBezTo>
                  <a:close/>
                </a:path>
              </a:pathLst>
            </a:custGeom>
            <a:solidFill>
              <a:srgbClr val="5C463F">
                <a:alpha val="4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2"/>
            <p:cNvSpPr/>
            <p:nvPr/>
          </p:nvSpPr>
          <p:spPr>
            <a:xfrm>
              <a:off x="2704815" y="1973146"/>
              <a:ext cx="229577" cy="150696"/>
            </a:xfrm>
            <a:custGeom>
              <a:avLst/>
              <a:gdLst/>
              <a:ahLst/>
              <a:cxnLst/>
              <a:rect l="l" t="t" r="r" b="b"/>
              <a:pathLst>
                <a:path w="4939" h="3242" extrusionOk="0">
                  <a:moveTo>
                    <a:pt x="1" y="1109"/>
                  </a:moveTo>
                  <a:cubicBezTo>
                    <a:pt x="841" y="898"/>
                    <a:pt x="1721" y="903"/>
                    <a:pt x="2429" y="1230"/>
                  </a:cubicBezTo>
                  <a:cubicBezTo>
                    <a:pt x="3202" y="1585"/>
                    <a:pt x="3396" y="2440"/>
                    <a:pt x="3276" y="3242"/>
                  </a:cubicBezTo>
                  <a:cubicBezTo>
                    <a:pt x="3553" y="3028"/>
                    <a:pt x="3826" y="2805"/>
                    <a:pt x="4090" y="2559"/>
                  </a:cubicBezTo>
                  <a:cubicBezTo>
                    <a:pt x="4939" y="1775"/>
                    <a:pt x="3427" y="1"/>
                    <a:pt x="1" y="1109"/>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12"/>
            <p:cNvSpPr/>
            <p:nvPr/>
          </p:nvSpPr>
          <p:spPr>
            <a:xfrm>
              <a:off x="2014038" y="1712380"/>
              <a:ext cx="644898" cy="498478"/>
            </a:xfrm>
            <a:custGeom>
              <a:avLst/>
              <a:gdLst/>
              <a:ahLst/>
              <a:cxnLst/>
              <a:rect l="l" t="t" r="r" b="b"/>
              <a:pathLst>
                <a:path w="13874" h="10724" extrusionOk="0">
                  <a:moveTo>
                    <a:pt x="5234" y="0"/>
                  </a:moveTo>
                  <a:cubicBezTo>
                    <a:pt x="5155" y="0"/>
                    <a:pt x="5066" y="12"/>
                    <a:pt x="4965" y="36"/>
                  </a:cubicBezTo>
                  <a:cubicBezTo>
                    <a:pt x="4850" y="62"/>
                    <a:pt x="4738" y="100"/>
                    <a:pt x="4629" y="147"/>
                  </a:cubicBezTo>
                  <a:cubicBezTo>
                    <a:pt x="4374" y="250"/>
                    <a:pt x="3927" y="538"/>
                    <a:pt x="3407" y="937"/>
                  </a:cubicBezTo>
                  <a:cubicBezTo>
                    <a:pt x="4074" y="2320"/>
                    <a:pt x="693" y="5896"/>
                    <a:pt x="1" y="6665"/>
                  </a:cubicBezTo>
                  <a:cubicBezTo>
                    <a:pt x="702" y="6068"/>
                    <a:pt x="1163" y="5836"/>
                    <a:pt x="1450" y="5836"/>
                  </a:cubicBezTo>
                  <a:cubicBezTo>
                    <a:pt x="2269" y="5836"/>
                    <a:pt x="1667" y="7728"/>
                    <a:pt x="1193" y="8389"/>
                  </a:cubicBezTo>
                  <a:cubicBezTo>
                    <a:pt x="1979" y="7678"/>
                    <a:pt x="4602" y="6229"/>
                    <a:pt x="5945" y="6229"/>
                  </a:cubicBezTo>
                  <a:cubicBezTo>
                    <a:pt x="6300" y="6229"/>
                    <a:pt x="6565" y="6331"/>
                    <a:pt x="6684" y="6573"/>
                  </a:cubicBezTo>
                  <a:cubicBezTo>
                    <a:pt x="6991" y="7189"/>
                    <a:pt x="5671" y="8895"/>
                    <a:pt x="3441" y="10365"/>
                  </a:cubicBezTo>
                  <a:cubicBezTo>
                    <a:pt x="3493" y="10615"/>
                    <a:pt x="3726" y="10724"/>
                    <a:pt x="4079" y="10724"/>
                  </a:cubicBezTo>
                  <a:cubicBezTo>
                    <a:pt x="6400" y="10724"/>
                    <a:pt x="13873" y="6009"/>
                    <a:pt x="8552" y="6009"/>
                  </a:cubicBezTo>
                  <a:cubicBezTo>
                    <a:pt x="8125" y="6009"/>
                    <a:pt x="7614" y="6039"/>
                    <a:pt x="7012" y="6105"/>
                  </a:cubicBezTo>
                  <a:cubicBezTo>
                    <a:pt x="7830" y="5914"/>
                    <a:pt x="7947" y="4574"/>
                    <a:pt x="6366" y="4574"/>
                  </a:cubicBezTo>
                  <a:cubicBezTo>
                    <a:pt x="5785" y="4574"/>
                    <a:pt x="4976" y="4755"/>
                    <a:pt x="3888" y="5239"/>
                  </a:cubicBezTo>
                  <a:cubicBezTo>
                    <a:pt x="4425" y="4370"/>
                    <a:pt x="6777" y="0"/>
                    <a:pt x="523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12"/>
            <p:cNvSpPr/>
            <p:nvPr/>
          </p:nvSpPr>
          <p:spPr>
            <a:xfrm>
              <a:off x="2014038" y="1743523"/>
              <a:ext cx="375532" cy="467335"/>
            </a:xfrm>
            <a:custGeom>
              <a:avLst/>
              <a:gdLst/>
              <a:ahLst/>
              <a:cxnLst/>
              <a:rect l="l" t="t" r="r" b="b"/>
              <a:pathLst>
                <a:path w="8079" h="10054" extrusionOk="0">
                  <a:moveTo>
                    <a:pt x="3770" y="0"/>
                  </a:moveTo>
                  <a:lnTo>
                    <a:pt x="3770" y="0"/>
                  </a:lnTo>
                  <a:cubicBezTo>
                    <a:pt x="3655" y="82"/>
                    <a:pt x="3533" y="172"/>
                    <a:pt x="3407" y="268"/>
                  </a:cubicBezTo>
                  <a:cubicBezTo>
                    <a:pt x="4074" y="1650"/>
                    <a:pt x="693" y="5227"/>
                    <a:pt x="1" y="5995"/>
                  </a:cubicBezTo>
                  <a:cubicBezTo>
                    <a:pt x="702" y="5398"/>
                    <a:pt x="1162" y="5166"/>
                    <a:pt x="1449" y="5166"/>
                  </a:cubicBezTo>
                  <a:cubicBezTo>
                    <a:pt x="2269" y="5166"/>
                    <a:pt x="1667" y="7058"/>
                    <a:pt x="1192" y="7719"/>
                  </a:cubicBezTo>
                  <a:cubicBezTo>
                    <a:pt x="1978" y="7008"/>
                    <a:pt x="4601" y="5559"/>
                    <a:pt x="5945" y="5559"/>
                  </a:cubicBezTo>
                  <a:cubicBezTo>
                    <a:pt x="6300" y="5559"/>
                    <a:pt x="6565" y="5661"/>
                    <a:pt x="6684" y="5903"/>
                  </a:cubicBezTo>
                  <a:cubicBezTo>
                    <a:pt x="6991" y="6519"/>
                    <a:pt x="5671" y="8225"/>
                    <a:pt x="3440" y="9695"/>
                  </a:cubicBezTo>
                  <a:cubicBezTo>
                    <a:pt x="3491" y="9945"/>
                    <a:pt x="3725" y="10053"/>
                    <a:pt x="4076" y="10053"/>
                  </a:cubicBezTo>
                  <a:cubicBezTo>
                    <a:pt x="4246" y="10053"/>
                    <a:pt x="4444" y="10028"/>
                    <a:pt x="4663" y="9981"/>
                  </a:cubicBezTo>
                  <a:cubicBezTo>
                    <a:pt x="5170" y="9574"/>
                    <a:pt x="5640" y="9124"/>
                    <a:pt x="6070" y="8637"/>
                  </a:cubicBezTo>
                  <a:cubicBezTo>
                    <a:pt x="6700" y="7913"/>
                    <a:pt x="8079" y="6073"/>
                    <a:pt x="6658" y="5300"/>
                  </a:cubicBezTo>
                  <a:cubicBezTo>
                    <a:pt x="6407" y="5164"/>
                    <a:pt x="6019" y="5114"/>
                    <a:pt x="5585" y="5114"/>
                  </a:cubicBezTo>
                  <a:cubicBezTo>
                    <a:pt x="4395" y="5114"/>
                    <a:pt x="2859" y="5490"/>
                    <a:pt x="2859" y="5490"/>
                  </a:cubicBezTo>
                  <a:cubicBezTo>
                    <a:pt x="3122" y="4305"/>
                    <a:pt x="4655" y="1228"/>
                    <a:pt x="377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2"/>
            <p:cNvSpPr/>
            <p:nvPr/>
          </p:nvSpPr>
          <p:spPr>
            <a:xfrm>
              <a:off x="1161408" y="1451753"/>
              <a:ext cx="1177588" cy="874801"/>
            </a:xfrm>
            <a:custGeom>
              <a:avLst/>
              <a:gdLst/>
              <a:ahLst/>
              <a:cxnLst/>
              <a:rect l="l" t="t" r="r" b="b"/>
              <a:pathLst>
                <a:path w="25334" h="18820" extrusionOk="0">
                  <a:moveTo>
                    <a:pt x="19531" y="13999"/>
                  </a:moveTo>
                  <a:lnTo>
                    <a:pt x="19531" y="13999"/>
                  </a:lnTo>
                  <a:cubicBezTo>
                    <a:pt x="19467" y="14087"/>
                    <a:pt x="19408" y="14154"/>
                    <a:pt x="19352" y="14190"/>
                  </a:cubicBezTo>
                  <a:cubicBezTo>
                    <a:pt x="19391" y="14133"/>
                    <a:pt x="19450" y="14071"/>
                    <a:pt x="19531" y="13999"/>
                  </a:cubicBezTo>
                  <a:close/>
                  <a:moveTo>
                    <a:pt x="5694" y="1"/>
                  </a:moveTo>
                  <a:cubicBezTo>
                    <a:pt x="5098" y="1"/>
                    <a:pt x="4556" y="276"/>
                    <a:pt x="4122" y="946"/>
                  </a:cubicBezTo>
                  <a:cubicBezTo>
                    <a:pt x="2747" y="3072"/>
                    <a:pt x="6455" y="11215"/>
                    <a:pt x="8385" y="12001"/>
                  </a:cubicBezTo>
                  <a:cubicBezTo>
                    <a:pt x="6909" y="11553"/>
                    <a:pt x="2371" y="8998"/>
                    <a:pt x="896" y="8998"/>
                  </a:cubicBezTo>
                  <a:cubicBezTo>
                    <a:pt x="664" y="8998"/>
                    <a:pt x="508" y="9061"/>
                    <a:pt x="451" y="9204"/>
                  </a:cubicBezTo>
                  <a:cubicBezTo>
                    <a:pt x="0" y="10337"/>
                    <a:pt x="4684" y="15224"/>
                    <a:pt x="6077" y="16250"/>
                  </a:cubicBezTo>
                  <a:cubicBezTo>
                    <a:pt x="5724" y="16060"/>
                    <a:pt x="3992" y="14954"/>
                    <a:pt x="3167" y="14954"/>
                  </a:cubicBezTo>
                  <a:cubicBezTo>
                    <a:pt x="3012" y="14954"/>
                    <a:pt x="2889" y="14993"/>
                    <a:pt x="2813" y="15084"/>
                  </a:cubicBezTo>
                  <a:cubicBezTo>
                    <a:pt x="2229" y="15786"/>
                    <a:pt x="4730" y="17089"/>
                    <a:pt x="5099" y="17273"/>
                  </a:cubicBezTo>
                  <a:cubicBezTo>
                    <a:pt x="6918" y="18183"/>
                    <a:pt x="9171" y="18819"/>
                    <a:pt x="11339" y="18819"/>
                  </a:cubicBezTo>
                  <a:cubicBezTo>
                    <a:pt x="12314" y="18819"/>
                    <a:pt x="13272" y="18690"/>
                    <a:pt x="14165" y="18400"/>
                  </a:cubicBezTo>
                  <a:cubicBezTo>
                    <a:pt x="15334" y="18400"/>
                    <a:pt x="16468" y="18220"/>
                    <a:pt x="17533" y="17923"/>
                  </a:cubicBezTo>
                  <a:cubicBezTo>
                    <a:pt x="19137" y="17475"/>
                    <a:pt x="20590" y="16759"/>
                    <a:pt x="21783" y="15972"/>
                  </a:cubicBezTo>
                  <a:cubicBezTo>
                    <a:pt x="24014" y="14502"/>
                    <a:pt x="25334" y="12797"/>
                    <a:pt x="25027" y="12180"/>
                  </a:cubicBezTo>
                  <a:cubicBezTo>
                    <a:pt x="24908" y="11938"/>
                    <a:pt x="24643" y="11836"/>
                    <a:pt x="24288" y="11836"/>
                  </a:cubicBezTo>
                  <a:cubicBezTo>
                    <a:pt x="22944" y="11836"/>
                    <a:pt x="20321" y="13285"/>
                    <a:pt x="19535" y="13996"/>
                  </a:cubicBezTo>
                  <a:cubicBezTo>
                    <a:pt x="20010" y="13335"/>
                    <a:pt x="20612" y="11443"/>
                    <a:pt x="19792" y="11443"/>
                  </a:cubicBezTo>
                  <a:cubicBezTo>
                    <a:pt x="19505" y="11443"/>
                    <a:pt x="19045" y="11675"/>
                    <a:pt x="18344" y="12272"/>
                  </a:cubicBezTo>
                  <a:cubicBezTo>
                    <a:pt x="19036" y="11503"/>
                    <a:pt x="22417" y="7927"/>
                    <a:pt x="21750" y="6544"/>
                  </a:cubicBezTo>
                  <a:cubicBezTo>
                    <a:pt x="21714" y="6470"/>
                    <a:pt x="21666" y="6404"/>
                    <a:pt x="21610" y="6344"/>
                  </a:cubicBezTo>
                  <a:cubicBezTo>
                    <a:pt x="21468" y="6199"/>
                    <a:pt x="21306" y="6137"/>
                    <a:pt x="21134" y="6137"/>
                  </a:cubicBezTo>
                  <a:cubicBezTo>
                    <a:pt x="20082" y="6137"/>
                    <a:pt x="18619" y="8466"/>
                    <a:pt x="18529" y="8612"/>
                  </a:cubicBezTo>
                  <a:cubicBezTo>
                    <a:pt x="18906" y="7634"/>
                    <a:pt x="20584" y="1836"/>
                    <a:pt x="19366" y="1836"/>
                  </a:cubicBezTo>
                  <a:cubicBezTo>
                    <a:pt x="18887" y="1836"/>
                    <a:pt x="17962" y="2731"/>
                    <a:pt x="16334" y="5166"/>
                  </a:cubicBezTo>
                  <a:cubicBezTo>
                    <a:pt x="15985" y="5689"/>
                    <a:pt x="15603" y="6280"/>
                    <a:pt x="15188" y="6949"/>
                  </a:cubicBezTo>
                  <a:cubicBezTo>
                    <a:pt x="15111" y="5936"/>
                    <a:pt x="13929" y="711"/>
                    <a:pt x="12992" y="711"/>
                  </a:cubicBezTo>
                  <a:cubicBezTo>
                    <a:pt x="12530" y="711"/>
                    <a:pt x="12128" y="1980"/>
                    <a:pt x="11947" y="5646"/>
                  </a:cubicBezTo>
                  <a:cubicBezTo>
                    <a:pt x="11356" y="4454"/>
                    <a:pt x="8089" y="1"/>
                    <a:pt x="5694" y="1"/>
                  </a:cubicBezTo>
                  <a:close/>
                </a:path>
              </a:pathLst>
            </a:custGeom>
            <a:solidFill>
              <a:srgbClr val="CDAA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2"/>
            <p:cNvSpPr/>
            <p:nvPr/>
          </p:nvSpPr>
          <p:spPr>
            <a:xfrm>
              <a:off x="1161408" y="1197867"/>
              <a:ext cx="1177588" cy="1152720"/>
            </a:xfrm>
            <a:custGeom>
              <a:avLst/>
              <a:gdLst/>
              <a:ahLst/>
              <a:cxnLst/>
              <a:rect l="l" t="t" r="r" b="b"/>
              <a:pathLst>
                <a:path w="25334" h="24799" extrusionOk="0">
                  <a:moveTo>
                    <a:pt x="19531" y="19461"/>
                  </a:moveTo>
                  <a:cubicBezTo>
                    <a:pt x="19450" y="19533"/>
                    <a:pt x="19391" y="19595"/>
                    <a:pt x="19352" y="19652"/>
                  </a:cubicBezTo>
                  <a:cubicBezTo>
                    <a:pt x="19408" y="19616"/>
                    <a:pt x="19467" y="19549"/>
                    <a:pt x="19531" y="19461"/>
                  </a:cubicBezTo>
                  <a:close/>
                  <a:moveTo>
                    <a:pt x="21750" y="12006"/>
                  </a:moveTo>
                  <a:cubicBezTo>
                    <a:pt x="22417" y="13389"/>
                    <a:pt x="19036" y="16965"/>
                    <a:pt x="18344" y="17734"/>
                  </a:cubicBezTo>
                  <a:cubicBezTo>
                    <a:pt x="21048" y="15430"/>
                    <a:pt x="20176" y="18566"/>
                    <a:pt x="19535" y="19458"/>
                  </a:cubicBezTo>
                  <a:cubicBezTo>
                    <a:pt x="20528" y="18559"/>
                    <a:pt x="24458" y="16482"/>
                    <a:pt x="25027" y="17642"/>
                  </a:cubicBezTo>
                  <a:cubicBezTo>
                    <a:pt x="25334" y="18259"/>
                    <a:pt x="24014" y="19964"/>
                    <a:pt x="21783" y="21434"/>
                  </a:cubicBezTo>
                  <a:cubicBezTo>
                    <a:pt x="20590" y="22221"/>
                    <a:pt x="19137" y="22937"/>
                    <a:pt x="17533" y="23385"/>
                  </a:cubicBezTo>
                  <a:cubicBezTo>
                    <a:pt x="16468" y="23682"/>
                    <a:pt x="15334" y="23862"/>
                    <a:pt x="14165" y="23862"/>
                  </a:cubicBezTo>
                  <a:cubicBezTo>
                    <a:pt x="11287" y="24799"/>
                    <a:pt x="7736" y="24054"/>
                    <a:pt x="5099" y="22735"/>
                  </a:cubicBezTo>
                  <a:cubicBezTo>
                    <a:pt x="4730" y="22551"/>
                    <a:pt x="2229" y="21248"/>
                    <a:pt x="2813" y="20546"/>
                  </a:cubicBezTo>
                  <a:cubicBezTo>
                    <a:pt x="3293" y="19968"/>
                    <a:pt x="5658" y="21486"/>
                    <a:pt x="6077" y="21712"/>
                  </a:cubicBezTo>
                  <a:cubicBezTo>
                    <a:pt x="4684" y="20686"/>
                    <a:pt x="0" y="15799"/>
                    <a:pt x="451" y="14666"/>
                  </a:cubicBezTo>
                  <a:cubicBezTo>
                    <a:pt x="872" y="13606"/>
                    <a:pt x="6678" y="16945"/>
                    <a:pt x="8385" y="17463"/>
                  </a:cubicBezTo>
                  <a:cubicBezTo>
                    <a:pt x="6455" y="16677"/>
                    <a:pt x="2747" y="8534"/>
                    <a:pt x="4122" y="6408"/>
                  </a:cubicBezTo>
                  <a:cubicBezTo>
                    <a:pt x="6298" y="3045"/>
                    <a:pt x="11209" y="9619"/>
                    <a:pt x="11947" y="11108"/>
                  </a:cubicBezTo>
                  <a:cubicBezTo>
                    <a:pt x="12495" y="1"/>
                    <a:pt x="15073" y="10899"/>
                    <a:pt x="15188" y="12411"/>
                  </a:cubicBezTo>
                  <a:cubicBezTo>
                    <a:pt x="15603" y="11742"/>
                    <a:pt x="15985" y="11151"/>
                    <a:pt x="16334" y="10628"/>
                  </a:cubicBezTo>
                  <a:cubicBezTo>
                    <a:pt x="22103" y="1997"/>
                    <a:pt x="19054" y="12712"/>
                    <a:pt x="18529" y="14074"/>
                  </a:cubicBezTo>
                  <a:cubicBezTo>
                    <a:pt x="18634" y="13904"/>
                    <a:pt x="20597" y="10778"/>
                    <a:pt x="21610" y="11806"/>
                  </a:cubicBezTo>
                  <a:cubicBezTo>
                    <a:pt x="21666" y="11866"/>
                    <a:pt x="21714" y="11932"/>
                    <a:pt x="21750" y="1200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2"/>
            <p:cNvSpPr/>
            <p:nvPr/>
          </p:nvSpPr>
          <p:spPr>
            <a:xfrm>
              <a:off x="1457781" y="1603239"/>
              <a:ext cx="270482" cy="433217"/>
            </a:xfrm>
            <a:custGeom>
              <a:avLst/>
              <a:gdLst/>
              <a:ahLst/>
              <a:cxnLst/>
              <a:rect l="l" t="t" r="r" b="b"/>
              <a:pathLst>
                <a:path w="5819" h="9320" extrusionOk="0">
                  <a:moveTo>
                    <a:pt x="1662" y="0"/>
                  </a:moveTo>
                  <a:cubicBezTo>
                    <a:pt x="0" y="0"/>
                    <a:pt x="62" y="2892"/>
                    <a:pt x="501" y="4267"/>
                  </a:cubicBezTo>
                  <a:cubicBezTo>
                    <a:pt x="1163" y="6340"/>
                    <a:pt x="2471" y="7919"/>
                    <a:pt x="4043" y="9320"/>
                  </a:cubicBezTo>
                  <a:cubicBezTo>
                    <a:pt x="4136" y="9312"/>
                    <a:pt x="4229" y="9307"/>
                    <a:pt x="4322" y="9307"/>
                  </a:cubicBezTo>
                  <a:cubicBezTo>
                    <a:pt x="4359" y="9307"/>
                    <a:pt x="4396" y="9308"/>
                    <a:pt x="4434" y="9309"/>
                  </a:cubicBezTo>
                  <a:cubicBezTo>
                    <a:pt x="3148" y="7480"/>
                    <a:pt x="1432" y="4624"/>
                    <a:pt x="3415" y="3301"/>
                  </a:cubicBezTo>
                  <a:cubicBezTo>
                    <a:pt x="3613" y="3169"/>
                    <a:pt x="3823" y="3110"/>
                    <a:pt x="4039" y="3110"/>
                  </a:cubicBezTo>
                  <a:cubicBezTo>
                    <a:pt x="4613" y="3110"/>
                    <a:pt x="5236" y="3523"/>
                    <a:pt x="5818" y="4077"/>
                  </a:cubicBezTo>
                  <a:cubicBezTo>
                    <a:pt x="5101" y="2387"/>
                    <a:pt x="4105" y="919"/>
                    <a:pt x="2566" y="226"/>
                  </a:cubicBezTo>
                  <a:cubicBezTo>
                    <a:pt x="2219" y="70"/>
                    <a:pt x="1920" y="0"/>
                    <a:pt x="1662" y="0"/>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2"/>
            <p:cNvSpPr/>
            <p:nvPr/>
          </p:nvSpPr>
          <p:spPr>
            <a:xfrm>
              <a:off x="1484229" y="1940794"/>
              <a:ext cx="44949" cy="54385"/>
            </a:xfrm>
            <a:custGeom>
              <a:avLst/>
              <a:gdLst/>
              <a:ahLst/>
              <a:cxnLst/>
              <a:rect l="l" t="t" r="r" b="b"/>
              <a:pathLst>
                <a:path w="967" h="1170" extrusionOk="0">
                  <a:moveTo>
                    <a:pt x="72" y="1"/>
                  </a:moveTo>
                  <a:cubicBezTo>
                    <a:pt x="50" y="22"/>
                    <a:pt x="26" y="41"/>
                    <a:pt x="1" y="58"/>
                  </a:cubicBezTo>
                  <a:cubicBezTo>
                    <a:pt x="334" y="528"/>
                    <a:pt x="663" y="912"/>
                    <a:pt x="966" y="1169"/>
                  </a:cubicBezTo>
                  <a:cubicBezTo>
                    <a:pt x="647" y="797"/>
                    <a:pt x="348" y="407"/>
                    <a:pt x="72" y="1"/>
                  </a:cubicBezTo>
                  <a:close/>
                </a:path>
              </a:pathLst>
            </a:custGeom>
            <a:solidFill>
              <a:srgbClr val="324F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2"/>
            <p:cNvSpPr/>
            <p:nvPr/>
          </p:nvSpPr>
          <p:spPr>
            <a:xfrm>
              <a:off x="1350081" y="1473507"/>
              <a:ext cx="209543" cy="340856"/>
            </a:xfrm>
            <a:custGeom>
              <a:avLst/>
              <a:gdLst/>
              <a:ahLst/>
              <a:cxnLst/>
              <a:rect l="l" t="t" r="r" b="b"/>
              <a:pathLst>
                <a:path w="4508" h="7333" extrusionOk="0">
                  <a:moveTo>
                    <a:pt x="1738" y="1"/>
                  </a:moveTo>
                  <a:cubicBezTo>
                    <a:pt x="1257" y="1"/>
                    <a:pt x="827" y="228"/>
                    <a:pt x="564" y="848"/>
                  </a:cubicBezTo>
                  <a:cubicBezTo>
                    <a:pt x="78" y="1999"/>
                    <a:pt x="1" y="3213"/>
                    <a:pt x="372" y="4414"/>
                  </a:cubicBezTo>
                  <a:cubicBezTo>
                    <a:pt x="693" y="5446"/>
                    <a:pt x="1162" y="6403"/>
                    <a:pt x="1682" y="7333"/>
                  </a:cubicBezTo>
                  <a:cubicBezTo>
                    <a:pt x="1576" y="6942"/>
                    <a:pt x="1492" y="6541"/>
                    <a:pt x="1448" y="6125"/>
                  </a:cubicBezTo>
                  <a:cubicBezTo>
                    <a:pt x="1290" y="4595"/>
                    <a:pt x="1493" y="1784"/>
                    <a:pt x="3543" y="1596"/>
                  </a:cubicBezTo>
                  <a:cubicBezTo>
                    <a:pt x="3640" y="1587"/>
                    <a:pt x="3737" y="1583"/>
                    <a:pt x="3834" y="1583"/>
                  </a:cubicBezTo>
                  <a:cubicBezTo>
                    <a:pt x="4060" y="1583"/>
                    <a:pt x="4286" y="1606"/>
                    <a:pt x="4508" y="1652"/>
                  </a:cubicBezTo>
                  <a:cubicBezTo>
                    <a:pt x="4391" y="1512"/>
                    <a:pt x="4268" y="1375"/>
                    <a:pt x="4139" y="1245"/>
                  </a:cubicBezTo>
                  <a:cubicBezTo>
                    <a:pt x="3644" y="747"/>
                    <a:pt x="2609" y="1"/>
                    <a:pt x="1738" y="1"/>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2"/>
            <p:cNvSpPr/>
            <p:nvPr/>
          </p:nvSpPr>
          <p:spPr>
            <a:xfrm>
              <a:off x="1365327" y="2002150"/>
              <a:ext cx="127316" cy="163897"/>
            </a:xfrm>
            <a:custGeom>
              <a:avLst/>
              <a:gdLst/>
              <a:ahLst/>
              <a:cxnLst/>
              <a:rect l="l" t="t" r="r" b="b"/>
              <a:pathLst>
                <a:path w="2739" h="3526" extrusionOk="0">
                  <a:moveTo>
                    <a:pt x="712" y="0"/>
                  </a:moveTo>
                  <a:cubicBezTo>
                    <a:pt x="308" y="0"/>
                    <a:pt x="0" y="144"/>
                    <a:pt x="56" y="601"/>
                  </a:cubicBezTo>
                  <a:cubicBezTo>
                    <a:pt x="187" y="1686"/>
                    <a:pt x="1077" y="2762"/>
                    <a:pt x="1803" y="3517"/>
                  </a:cubicBezTo>
                  <a:cubicBezTo>
                    <a:pt x="1806" y="3520"/>
                    <a:pt x="1808" y="3522"/>
                    <a:pt x="1810" y="3526"/>
                  </a:cubicBezTo>
                  <a:cubicBezTo>
                    <a:pt x="1465" y="2607"/>
                    <a:pt x="1425" y="1646"/>
                    <a:pt x="2306" y="940"/>
                  </a:cubicBezTo>
                  <a:cubicBezTo>
                    <a:pt x="2444" y="830"/>
                    <a:pt x="2589" y="730"/>
                    <a:pt x="2738" y="638"/>
                  </a:cubicBezTo>
                  <a:cubicBezTo>
                    <a:pt x="2560" y="534"/>
                    <a:pt x="2375" y="440"/>
                    <a:pt x="2186" y="357"/>
                  </a:cubicBezTo>
                  <a:cubicBezTo>
                    <a:pt x="1932" y="246"/>
                    <a:pt x="1240" y="0"/>
                    <a:pt x="712" y="0"/>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2"/>
            <p:cNvSpPr/>
            <p:nvPr/>
          </p:nvSpPr>
          <p:spPr>
            <a:xfrm>
              <a:off x="1264971" y="2146804"/>
              <a:ext cx="256630" cy="155391"/>
            </a:xfrm>
            <a:custGeom>
              <a:avLst/>
              <a:gdLst/>
              <a:ahLst/>
              <a:cxnLst/>
              <a:rect l="l" t="t" r="r" b="b"/>
              <a:pathLst>
                <a:path w="5521" h="3343" extrusionOk="0">
                  <a:moveTo>
                    <a:pt x="938" y="0"/>
                  </a:moveTo>
                  <a:cubicBezTo>
                    <a:pt x="783" y="0"/>
                    <a:pt x="660" y="40"/>
                    <a:pt x="585" y="131"/>
                  </a:cubicBezTo>
                  <a:cubicBezTo>
                    <a:pt x="1" y="833"/>
                    <a:pt x="2502" y="2136"/>
                    <a:pt x="2871" y="2320"/>
                  </a:cubicBezTo>
                  <a:cubicBezTo>
                    <a:pt x="3721" y="2742"/>
                    <a:pt x="4607" y="3085"/>
                    <a:pt x="5520" y="3342"/>
                  </a:cubicBezTo>
                  <a:cubicBezTo>
                    <a:pt x="5420" y="3158"/>
                    <a:pt x="5339" y="2965"/>
                    <a:pt x="5275" y="2765"/>
                  </a:cubicBezTo>
                  <a:cubicBezTo>
                    <a:pt x="4408" y="2229"/>
                    <a:pt x="3596" y="1523"/>
                    <a:pt x="2940" y="776"/>
                  </a:cubicBezTo>
                  <a:cubicBezTo>
                    <a:pt x="2281" y="412"/>
                    <a:pt x="1441" y="0"/>
                    <a:pt x="93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12"/>
            <p:cNvSpPr/>
            <p:nvPr/>
          </p:nvSpPr>
          <p:spPr>
            <a:xfrm>
              <a:off x="1167079" y="1869955"/>
              <a:ext cx="256862" cy="265601"/>
            </a:xfrm>
            <a:custGeom>
              <a:avLst/>
              <a:gdLst/>
              <a:ahLst/>
              <a:cxnLst/>
              <a:rect l="l" t="t" r="r" b="b"/>
              <a:pathLst>
                <a:path w="5526" h="5714" extrusionOk="0">
                  <a:moveTo>
                    <a:pt x="773" y="1"/>
                  </a:moveTo>
                  <a:cubicBezTo>
                    <a:pt x="542" y="1"/>
                    <a:pt x="386" y="64"/>
                    <a:pt x="329" y="207"/>
                  </a:cubicBezTo>
                  <a:cubicBezTo>
                    <a:pt x="0" y="1033"/>
                    <a:pt x="2395" y="3846"/>
                    <a:pt x="4259" y="5713"/>
                  </a:cubicBezTo>
                  <a:cubicBezTo>
                    <a:pt x="3603" y="4759"/>
                    <a:pt x="2743" y="3191"/>
                    <a:pt x="3661" y="2346"/>
                  </a:cubicBezTo>
                  <a:cubicBezTo>
                    <a:pt x="4098" y="1943"/>
                    <a:pt x="4604" y="1778"/>
                    <a:pt x="5139" y="1778"/>
                  </a:cubicBezTo>
                  <a:cubicBezTo>
                    <a:pt x="5266" y="1778"/>
                    <a:pt x="5396" y="1788"/>
                    <a:pt x="5526" y="1806"/>
                  </a:cubicBezTo>
                  <a:cubicBezTo>
                    <a:pt x="3732" y="960"/>
                    <a:pt x="1677" y="1"/>
                    <a:pt x="773" y="1"/>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12"/>
            <p:cNvSpPr/>
            <p:nvPr/>
          </p:nvSpPr>
          <p:spPr>
            <a:xfrm>
              <a:off x="1885048" y="1715076"/>
              <a:ext cx="158087" cy="146048"/>
            </a:xfrm>
            <a:custGeom>
              <a:avLst/>
              <a:gdLst/>
              <a:ahLst/>
              <a:cxnLst/>
              <a:rect l="l" t="t" r="r" b="b"/>
              <a:pathLst>
                <a:path w="3401" h="3142" extrusionOk="0">
                  <a:moveTo>
                    <a:pt x="2026" y="0"/>
                  </a:moveTo>
                  <a:cubicBezTo>
                    <a:pt x="1426" y="0"/>
                    <a:pt x="814" y="405"/>
                    <a:pt x="476" y="954"/>
                  </a:cubicBezTo>
                  <a:cubicBezTo>
                    <a:pt x="294" y="1249"/>
                    <a:pt x="135" y="1559"/>
                    <a:pt x="0" y="1878"/>
                  </a:cubicBezTo>
                  <a:cubicBezTo>
                    <a:pt x="266" y="2185"/>
                    <a:pt x="395" y="2643"/>
                    <a:pt x="449" y="3142"/>
                  </a:cubicBezTo>
                  <a:cubicBezTo>
                    <a:pt x="1004" y="2631"/>
                    <a:pt x="1691" y="2345"/>
                    <a:pt x="2350" y="2345"/>
                  </a:cubicBezTo>
                  <a:cubicBezTo>
                    <a:pt x="2615" y="2345"/>
                    <a:pt x="2875" y="2391"/>
                    <a:pt x="3120" y="2487"/>
                  </a:cubicBezTo>
                  <a:cubicBezTo>
                    <a:pt x="3201" y="2235"/>
                    <a:pt x="3298" y="1915"/>
                    <a:pt x="3400" y="1554"/>
                  </a:cubicBezTo>
                  <a:cubicBezTo>
                    <a:pt x="3387" y="1208"/>
                    <a:pt x="3308" y="880"/>
                    <a:pt x="3118" y="611"/>
                  </a:cubicBezTo>
                  <a:cubicBezTo>
                    <a:pt x="2816" y="179"/>
                    <a:pt x="2424" y="0"/>
                    <a:pt x="2026" y="0"/>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2"/>
            <p:cNvSpPr/>
            <p:nvPr/>
          </p:nvSpPr>
          <p:spPr>
            <a:xfrm>
              <a:off x="1920747" y="1537048"/>
              <a:ext cx="174216" cy="179748"/>
            </a:xfrm>
            <a:custGeom>
              <a:avLst/>
              <a:gdLst/>
              <a:ahLst/>
              <a:cxnLst/>
              <a:rect l="l" t="t" r="r" b="b"/>
              <a:pathLst>
                <a:path w="3748" h="3867" extrusionOk="0">
                  <a:moveTo>
                    <a:pt x="3030" y="0"/>
                  </a:moveTo>
                  <a:cubicBezTo>
                    <a:pt x="2551" y="0"/>
                    <a:pt x="1626" y="894"/>
                    <a:pt x="0" y="3326"/>
                  </a:cubicBezTo>
                  <a:cubicBezTo>
                    <a:pt x="428" y="3075"/>
                    <a:pt x="922" y="2913"/>
                    <a:pt x="1398" y="2913"/>
                  </a:cubicBezTo>
                  <a:cubicBezTo>
                    <a:pt x="1831" y="2913"/>
                    <a:pt x="2249" y="3047"/>
                    <a:pt x="2586" y="3368"/>
                  </a:cubicBezTo>
                  <a:cubicBezTo>
                    <a:pt x="2747" y="3521"/>
                    <a:pt x="2894" y="3688"/>
                    <a:pt x="3026" y="3866"/>
                  </a:cubicBezTo>
                  <a:cubicBezTo>
                    <a:pt x="3460" y="2012"/>
                    <a:pt x="3747" y="0"/>
                    <a:pt x="3030" y="0"/>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2"/>
            <p:cNvSpPr/>
            <p:nvPr/>
          </p:nvSpPr>
          <p:spPr>
            <a:xfrm>
              <a:off x="1719013" y="1484849"/>
              <a:ext cx="145258" cy="339741"/>
            </a:xfrm>
            <a:custGeom>
              <a:avLst/>
              <a:gdLst/>
              <a:ahLst/>
              <a:cxnLst/>
              <a:rect l="l" t="t" r="r" b="b"/>
              <a:pathLst>
                <a:path w="3125" h="7309" extrusionOk="0">
                  <a:moveTo>
                    <a:pt x="997" y="1"/>
                  </a:moveTo>
                  <a:cubicBezTo>
                    <a:pt x="573" y="1"/>
                    <a:pt x="199" y="1069"/>
                    <a:pt x="0" y="4076"/>
                  </a:cubicBezTo>
                  <a:cubicBezTo>
                    <a:pt x="234" y="4423"/>
                    <a:pt x="446" y="4782"/>
                    <a:pt x="636" y="5154"/>
                  </a:cubicBezTo>
                  <a:cubicBezTo>
                    <a:pt x="994" y="5855"/>
                    <a:pt x="1293" y="6577"/>
                    <a:pt x="1564" y="7308"/>
                  </a:cubicBezTo>
                  <a:cubicBezTo>
                    <a:pt x="1762" y="6807"/>
                    <a:pt x="2093" y="6436"/>
                    <a:pt x="2644" y="6436"/>
                  </a:cubicBezTo>
                  <a:cubicBezTo>
                    <a:pt x="2684" y="6436"/>
                    <a:pt x="2726" y="6438"/>
                    <a:pt x="2769" y="6443"/>
                  </a:cubicBezTo>
                  <a:cubicBezTo>
                    <a:pt x="2872" y="6201"/>
                    <a:pt x="2991" y="5967"/>
                    <a:pt x="3124" y="5740"/>
                  </a:cubicBezTo>
                  <a:cubicBezTo>
                    <a:pt x="2849" y="4100"/>
                    <a:pt x="1827" y="1"/>
                    <a:pt x="9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2"/>
            <p:cNvSpPr/>
            <p:nvPr/>
          </p:nvSpPr>
          <p:spPr>
            <a:xfrm>
              <a:off x="2035280" y="1736969"/>
              <a:ext cx="155066" cy="187789"/>
            </a:xfrm>
            <a:custGeom>
              <a:avLst/>
              <a:gdLst/>
              <a:ahLst/>
              <a:cxnLst/>
              <a:rect l="l" t="t" r="r" b="b"/>
              <a:pathLst>
                <a:path w="3336" h="4040" extrusionOk="0">
                  <a:moveTo>
                    <a:pt x="2334" y="1"/>
                  </a:moveTo>
                  <a:cubicBezTo>
                    <a:pt x="1530" y="1"/>
                    <a:pt x="488" y="1358"/>
                    <a:pt x="0" y="2065"/>
                  </a:cubicBezTo>
                  <a:cubicBezTo>
                    <a:pt x="623" y="2356"/>
                    <a:pt x="1133" y="2990"/>
                    <a:pt x="1349" y="4040"/>
                  </a:cubicBezTo>
                  <a:cubicBezTo>
                    <a:pt x="2367" y="2740"/>
                    <a:pt x="3336" y="1208"/>
                    <a:pt x="2950" y="408"/>
                  </a:cubicBezTo>
                  <a:cubicBezTo>
                    <a:pt x="2914" y="334"/>
                    <a:pt x="2866" y="267"/>
                    <a:pt x="2810" y="208"/>
                  </a:cubicBezTo>
                  <a:cubicBezTo>
                    <a:pt x="2668" y="63"/>
                    <a:pt x="2506" y="1"/>
                    <a:pt x="2334" y="1"/>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2"/>
            <p:cNvSpPr/>
            <p:nvPr/>
          </p:nvSpPr>
          <p:spPr>
            <a:xfrm>
              <a:off x="2177099" y="2001918"/>
              <a:ext cx="161759" cy="190113"/>
            </a:xfrm>
            <a:custGeom>
              <a:avLst/>
              <a:gdLst/>
              <a:ahLst/>
              <a:cxnLst/>
              <a:rect l="l" t="t" r="r" b="b"/>
              <a:pathLst>
                <a:path w="3480" h="4090" extrusionOk="0">
                  <a:moveTo>
                    <a:pt x="2438" y="1"/>
                  </a:moveTo>
                  <a:cubicBezTo>
                    <a:pt x="1876" y="1"/>
                    <a:pt x="1089" y="255"/>
                    <a:pt x="308" y="601"/>
                  </a:cubicBezTo>
                  <a:cubicBezTo>
                    <a:pt x="932" y="1372"/>
                    <a:pt x="556" y="2713"/>
                    <a:pt x="227" y="3550"/>
                  </a:cubicBezTo>
                  <a:cubicBezTo>
                    <a:pt x="157" y="3730"/>
                    <a:pt x="81" y="3908"/>
                    <a:pt x="1" y="4090"/>
                  </a:cubicBezTo>
                  <a:cubicBezTo>
                    <a:pt x="2190" y="2629"/>
                    <a:pt x="3480" y="954"/>
                    <a:pt x="3176" y="344"/>
                  </a:cubicBezTo>
                  <a:cubicBezTo>
                    <a:pt x="3057" y="102"/>
                    <a:pt x="2792" y="1"/>
                    <a:pt x="2438" y="1"/>
                  </a:cubicBezTo>
                  <a:close/>
                </a:path>
              </a:pathLst>
            </a:custGeom>
            <a:solidFill>
              <a:srgbClr val="5C463F">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12"/>
            <p:cNvSpPr/>
            <p:nvPr/>
          </p:nvSpPr>
          <p:spPr>
            <a:xfrm>
              <a:off x="1781997" y="2063089"/>
              <a:ext cx="56290" cy="383016"/>
            </a:xfrm>
            <a:custGeom>
              <a:avLst/>
              <a:gdLst/>
              <a:ahLst/>
              <a:cxnLst/>
              <a:rect l="l" t="t" r="r" b="b"/>
              <a:pathLst>
                <a:path w="1211" h="8240" extrusionOk="0">
                  <a:moveTo>
                    <a:pt x="571" y="1"/>
                  </a:moveTo>
                  <a:cubicBezTo>
                    <a:pt x="346" y="1820"/>
                    <a:pt x="1" y="5258"/>
                    <a:pt x="258" y="8124"/>
                  </a:cubicBezTo>
                  <a:cubicBezTo>
                    <a:pt x="427" y="8209"/>
                    <a:pt x="572" y="8240"/>
                    <a:pt x="694" y="8240"/>
                  </a:cubicBezTo>
                  <a:cubicBezTo>
                    <a:pt x="1045" y="8240"/>
                    <a:pt x="1210" y="7984"/>
                    <a:pt x="1209" y="7984"/>
                  </a:cubicBezTo>
                  <a:cubicBezTo>
                    <a:pt x="890" y="5328"/>
                    <a:pt x="801" y="2371"/>
                    <a:pt x="5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12"/>
            <p:cNvSpPr/>
            <p:nvPr/>
          </p:nvSpPr>
          <p:spPr>
            <a:xfrm>
              <a:off x="2118438" y="2213041"/>
              <a:ext cx="45088" cy="207730"/>
            </a:xfrm>
            <a:custGeom>
              <a:avLst/>
              <a:gdLst/>
              <a:ahLst/>
              <a:cxnLst/>
              <a:rect l="l" t="t" r="r" b="b"/>
              <a:pathLst>
                <a:path w="970" h="4469" extrusionOk="0">
                  <a:moveTo>
                    <a:pt x="541" y="1"/>
                  </a:moveTo>
                  <a:lnTo>
                    <a:pt x="0" y="305"/>
                  </a:lnTo>
                  <a:cubicBezTo>
                    <a:pt x="85" y="2246"/>
                    <a:pt x="181" y="4341"/>
                    <a:pt x="181" y="4341"/>
                  </a:cubicBezTo>
                  <a:cubicBezTo>
                    <a:pt x="324" y="4437"/>
                    <a:pt x="459" y="4469"/>
                    <a:pt x="576" y="4469"/>
                  </a:cubicBezTo>
                  <a:cubicBezTo>
                    <a:pt x="810" y="4469"/>
                    <a:pt x="969" y="4341"/>
                    <a:pt x="969" y="4341"/>
                  </a:cubicBezTo>
                  <a:cubicBezTo>
                    <a:pt x="969" y="4341"/>
                    <a:pt x="706" y="1561"/>
                    <a:pt x="5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2"/>
            <p:cNvSpPr/>
            <p:nvPr/>
          </p:nvSpPr>
          <p:spPr>
            <a:xfrm>
              <a:off x="2362425" y="2138669"/>
              <a:ext cx="38952" cy="243011"/>
            </a:xfrm>
            <a:custGeom>
              <a:avLst/>
              <a:gdLst/>
              <a:ahLst/>
              <a:cxnLst/>
              <a:rect l="l" t="t" r="r" b="b"/>
              <a:pathLst>
                <a:path w="838" h="5228" extrusionOk="0">
                  <a:moveTo>
                    <a:pt x="523" y="0"/>
                  </a:moveTo>
                  <a:lnTo>
                    <a:pt x="182" y="203"/>
                  </a:lnTo>
                  <a:cubicBezTo>
                    <a:pt x="108" y="1825"/>
                    <a:pt x="1" y="3862"/>
                    <a:pt x="2" y="5155"/>
                  </a:cubicBezTo>
                  <a:cubicBezTo>
                    <a:pt x="135" y="5206"/>
                    <a:pt x="247" y="5227"/>
                    <a:pt x="342" y="5227"/>
                  </a:cubicBezTo>
                  <a:cubicBezTo>
                    <a:pt x="768" y="5227"/>
                    <a:pt x="838" y="4807"/>
                    <a:pt x="838" y="4807"/>
                  </a:cubicBezTo>
                  <a:cubicBezTo>
                    <a:pt x="707" y="3200"/>
                    <a:pt x="670" y="1596"/>
                    <a:pt x="5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2"/>
            <p:cNvSpPr/>
            <p:nvPr/>
          </p:nvSpPr>
          <p:spPr>
            <a:xfrm>
              <a:off x="2669488" y="2022417"/>
              <a:ext cx="388036" cy="219444"/>
            </a:xfrm>
            <a:custGeom>
              <a:avLst/>
              <a:gdLst/>
              <a:ahLst/>
              <a:cxnLst/>
              <a:rect l="l" t="t" r="r" b="b"/>
              <a:pathLst>
                <a:path w="8348" h="4721" extrusionOk="0">
                  <a:moveTo>
                    <a:pt x="8348" y="1"/>
                  </a:moveTo>
                  <a:cubicBezTo>
                    <a:pt x="7482" y="1046"/>
                    <a:pt x="6486" y="144"/>
                    <a:pt x="5062" y="1150"/>
                  </a:cubicBezTo>
                  <a:cubicBezTo>
                    <a:pt x="5028" y="1286"/>
                    <a:pt x="4955" y="1408"/>
                    <a:pt x="4849" y="1499"/>
                  </a:cubicBezTo>
                  <a:cubicBezTo>
                    <a:pt x="3373" y="2869"/>
                    <a:pt x="1687" y="3738"/>
                    <a:pt x="1" y="4267"/>
                  </a:cubicBezTo>
                  <a:cubicBezTo>
                    <a:pt x="809" y="4572"/>
                    <a:pt x="1656" y="4720"/>
                    <a:pt x="2487" y="4720"/>
                  </a:cubicBezTo>
                  <a:cubicBezTo>
                    <a:pt x="5268" y="4720"/>
                    <a:pt x="7880" y="3058"/>
                    <a:pt x="8348" y="1"/>
                  </a:cubicBezTo>
                  <a:close/>
                </a:path>
              </a:pathLst>
            </a:custGeom>
            <a:solidFill>
              <a:srgbClr val="EC66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2"/>
            <p:cNvSpPr/>
            <p:nvPr/>
          </p:nvSpPr>
          <p:spPr>
            <a:xfrm>
              <a:off x="2669488" y="2022417"/>
              <a:ext cx="388036" cy="259837"/>
            </a:xfrm>
            <a:custGeom>
              <a:avLst/>
              <a:gdLst/>
              <a:ahLst/>
              <a:cxnLst/>
              <a:rect l="l" t="t" r="r" b="b"/>
              <a:pathLst>
                <a:path w="8348" h="5590" extrusionOk="0">
                  <a:moveTo>
                    <a:pt x="5062" y="1150"/>
                  </a:moveTo>
                  <a:cubicBezTo>
                    <a:pt x="6486" y="144"/>
                    <a:pt x="7482" y="1046"/>
                    <a:pt x="8348" y="1"/>
                  </a:cubicBezTo>
                  <a:cubicBezTo>
                    <a:pt x="7741" y="3973"/>
                    <a:pt x="3513" y="5589"/>
                    <a:pt x="1" y="4267"/>
                  </a:cubicBezTo>
                  <a:cubicBezTo>
                    <a:pt x="1687" y="3738"/>
                    <a:pt x="3373" y="2869"/>
                    <a:pt x="4849" y="1499"/>
                  </a:cubicBezTo>
                  <a:cubicBezTo>
                    <a:pt x="4955" y="1408"/>
                    <a:pt x="5028" y="1286"/>
                    <a:pt x="5062" y="115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2"/>
            <p:cNvSpPr/>
            <p:nvPr/>
          </p:nvSpPr>
          <p:spPr>
            <a:xfrm>
              <a:off x="2669488" y="2077591"/>
              <a:ext cx="266577" cy="164176"/>
            </a:xfrm>
            <a:custGeom>
              <a:avLst/>
              <a:gdLst/>
              <a:ahLst/>
              <a:cxnLst/>
              <a:rect l="l" t="t" r="r" b="b"/>
              <a:pathLst>
                <a:path w="5735" h="3532" extrusionOk="0">
                  <a:moveTo>
                    <a:pt x="5047" y="0"/>
                  </a:moveTo>
                  <a:cubicBezTo>
                    <a:pt x="5011" y="121"/>
                    <a:pt x="4942" y="228"/>
                    <a:pt x="4849" y="312"/>
                  </a:cubicBezTo>
                  <a:cubicBezTo>
                    <a:pt x="3373" y="1682"/>
                    <a:pt x="1687" y="2551"/>
                    <a:pt x="1" y="3080"/>
                  </a:cubicBezTo>
                  <a:cubicBezTo>
                    <a:pt x="795" y="3378"/>
                    <a:pt x="1636" y="3531"/>
                    <a:pt x="2483" y="3531"/>
                  </a:cubicBezTo>
                  <a:cubicBezTo>
                    <a:pt x="2510" y="3531"/>
                    <a:pt x="2538" y="3531"/>
                    <a:pt x="2566" y="3531"/>
                  </a:cubicBezTo>
                  <a:cubicBezTo>
                    <a:pt x="3295" y="3356"/>
                    <a:pt x="4006" y="3061"/>
                    <a:pt x="4551" y="2556"/>
                  </a:cubicBezTo>
                  <a:cubicBezTo>
                    <a:pt x="4941" y="2196"/>
                    <a:pt x="5470" y="1726"/>
                    <a:pt x="5591" y="1181"/>
                  </a:cubicBezTo>
                  <a:cubicBezTo>
                    <a:pt x="5734" y="535"/>
                    <a:pt x="5483" y="123"/>
                    <a:pt x="50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12"/>
            <p:cNvSpPr/>
            <p:nvPr/>
          </p:nvSpPr>
          <p:spPr>
            <a:xfrm>
              <a:off x="2466220" y="1275492"/>
              <a:ext cx="358427" cy="793410"/>
            </a:xfrm>
            <a:custGeom>
              <a:avLst/>
              <a:gdLst/>
              <a:ahLst/>
              <a:cxnLst/>
              <a:rect l="l" t="t" r="r" b="b"/>
              <a:pathLst>
                <a:path w="7711" h="17069" extrusionOk="0">
                  <a:moveTo>
                    <a:pt x="2992" y="0"/>
                  </a:moveTo>
                  <a:cubicBezTo>
                    <a:pt x="3097" y="1934"/>
                    <a:pt x="54" y="3495"/>
                    <a:pt x="856" y="7419"/>
                  </a:cubicBezTo>
                  <a:lnTo>
                    <a:pt x="856" y="7423"/>
                  </a:lnTo>
                  <a:cubicBezTo>
                    <a:pt x="1456" y="7192"/>
                    <a:pt x="2064" y="7046"/>
                    <a:pt x="2604" y="7046"/>
                  </a:cubicBezTo>
                  <a:cubicBezTo>
                    <a:pt x="3409" y="7046"/>
                    <a:pt x="4061" y="7370"/>
                    <a:pt x="4312" y="8216"/>
                  </a:cubicBezTo>
                  <a:cubicBezTo>
                    <a:pt x="4929" y="10320"/>
                    <a:pt x="1696" y="12487"/>
                    <a:pt x="0" y="13687"/>
                  </a:cubicBezTo>
                  <a:cubicBezTo>
                    <a:pt x="567" y="13306"/>
                    <a:pt x="1399" y="12815"/>
                    <a:pt x="2056" y="12815"/>
                  </a:cubicBezTo>
                  <a:cubicBezTo>
                    <a:pt x="2299" y="12815"/>
                    <a:pt x="2517" y="12882"/>
                    <a:pt x="2690" y="13045"/>
                  </a:cubicBezTo>
                  <a:cubicBezTo>
                    <a:pt x="3371" y="13682"/>
                    <a:pt x="2264" y="14688"/>
                    <a:pt x="1794" y="15122"/>
                  </a:cubicBezTo>
                  <a:cubicBezTo>
                    <a:pt x="2286" y="14797"/>
                    <a:pt x="2693" y="14660"/>
                    <a:pt x="3008" y="14660"/>
                  </a:cubicBezTo>
                  <a:cubicBezTo>
                    <a:pt x="3974" y="14660"/>
                    <a:pt x="4061" y="15955"/>
                    <a:pt x="3006" y="17069"/>
                  </a:cubicBezTo>
                  <a:cubicBezTo>
                    <a:pt x="3861" y="16586"/>
                    <a:pt x="4642" y="16256"/>
                    <a:pt x="5335" y="16052"/>
                  </a:cubicBezTo>
                  <a:lnTo>
                    <a:pt x="5335" y="16050"/>
                  </a:lnTo>
                  <a:cubicBezTo>
                    <a:pt x="7710" y="14760"/>
                    <a:pt x="6400" y="13315"/>
                    <a:pt x="7657" y="10852"/>
                  </a:cubicBezTo>
                  <a:lnTo>
                    <a:pt x="7657" y="10852"/>
                  </a:lnTo>
                  <a:cubicBezTo>
                    <a:pt x="5703" y="11664"/>
                    <a:pt x="5382" y="13162"/>
                    <a:pt x="4963" y="13162"/>
                  </a:cubicBezTo>
                  <a:cubicBezTo>
                    <a:pt x="4922" y="13162"/>
                    <a:pt x="4880" y="13147"/>
                    <a:pt x="4835" y="13116"/>
                  </a:cubicBezTo>
                  <a:cubicBezTo>
                    <a:pt x="3858" y="12434"/>
                    <a:pt x="6430" y="9186"/>
                    <a:pt x="6056" y="6694"/>
                  </a:cubicBezTo>
                  <a:cubicBezTo>
                    <a:pt x="5674" y="4136"/>
                    <a:pt x="3620" y="2431"/>
                    <a:pt x="29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12"/>
            <p:cNvSpPr/>
            <p:nvPr/>
          </p:nvSpPr>
          <p:spPr>
            <a:xfrm>
              <a:off x="2520605" y="1499398"/>
              <a:ext cx="157762" cy="162689"/>
            </a:xfrm>
            <a:custGeom>
              <a:avLst/>
              <a:gdLst/>
              <a:ahLst/>
              <a:cxnLst/>
              <a:rect l="l" t="t" r="r" b="b"/>
              <a:pathLst>
                <a:path w="3394" h="3500" extrusionOk="0">
                  <a:moveTo>
                    <a:pt x="2449" y="1"/>
                  </a:moveTo>
                  <a:cubicBezTo>
                    <a:pt x="2059" y="1"/>
                    <a:pt x="1619" y="249"/>
                    <a:pt x="1328" y="570"/>
                  </a:cubicBezTo>
                  <a:cubicBezTo>
                    <a:pt x="914" y="1026"/>
                    <a:pt x="323" y="1745"/>
                    <a:pt x="1" y="2493"/>
                  </a:cubicBezTo>
                  <a:cubicBezTo>
                    <a:pt x="497" y="2329"/>
                    <a:pt x="990" y="2229"/>
                    <a:pt x="1435" y="2229"/>
                  </a:cubicBezTo>
                  <a:cubicBezTo>
                    <a:pt x="2240" y="2229"/>
                    <a:pt x="2892" y="2553"/>
                    <a:pt x="3142" y="3399"/>
                  </a:cubicBezTo>
                  <a:cubicBezTo>
                    <a:pt x="3152" y="3432"/>
                    <a:pt x="3158" y="3466"/>
                    <a:pt x="3166" y="3499"/>
                  </a:cubicBezTo>
                  <a:cubicBezTo>
                    <a:pt x="3265" y="3140"/>
                    <a:pt x="3325" y="2795"/>
                    <a:pt x="3338" y="2483"/>
                  </a:cubicBezTo>
                  <a:cubicBezTo>
                    <a:pt x="3365" y="1869"/>
                    <a:pt x="3394" y="1192"/>
                    <a:pt x="3197" y="598"/>
                  </a:cubicBezTo>
                  <a:cubicBezTo>
                    <a:pt x="3055" y="168"/>
                    <a:pt x="2769" y="1"/>
                    <a:pt x="244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12"/>
            <p:cNvSpPr/>
            <p:nvPr/>
          </p:nvSpPr>
          <p:spPr>
            <a:xfrm>
              <a:off x="2549563" y="1905979"/>
              <a:ext cx="130058" cy="162921"/>
            </a:xfrm>
            <a:custGeom>
              <a:avLst/>
              <a:gdLst/>
              <a:ahLst/>
              <a:cxnLst/>
              <a:rect l="l" t="t" r="r" b="b"/>
              <a:pathLst>
                <a:path w="2798" h="3505" extrusionOk="0">
                  <a:moveTo>
                    <a:pt x="1589" y="1"/>
                  </a:moveTo>
                  <a:cubicBezTo>
                    <a:pt x="1410" y="1"/>
                    <a:pt x="1224" y="86"/>
                    <a:pt x="1043" y="284"/>
                  </a:cubicBezTo>
                  <a:cubicBezTo>
                    <a:pt x="963" y="489"/>
                    <a:pt x="824" y="695"/>
                    <a:pt x="665" y="886"/>
                  </a:cubicBezTo>
                  <a:cubicBezTo>
                    <a:pt x="631" y="948"/>
                    <a:pt x="583" y="1002"/>
                    <a:pt x="524" y="1043"/>
                  </a:cubicBezTo>
                  <a:cubicBezTo>
                    <a:pt x="337" y="1249"/>
                    <a:pt x="140" y="1429"/>
                    <a:pt x="1" y="1558"/>
                  </a:cubicBezTo>
                  <a:cubicBezTo>
                    <a:pt x="492" y="1233"/>
                    <a:pt x="900" y="1096"/>
                    <a:pt x="1214" y="1096"/>
                  </a:cubicBezTo>
                  <a:cubicBezTo>
                    <a:pt x="2180" y="1096"/>
                    <a:pt x="2267" y="2390"/>
                    <a:pt x="1213" y="3505"/>
                  </a:cubicBezTo>
                  <a:cubicBezTo>
                    <a:pt x="1583" y="3295"/>
                    <a:pt x="1936" y="3121"/>
                    <a:pt x="2276" y="2967"/>
                  </a:cubicBezTo>
                  <a:cubicBezTo>
                    <a:pt x="2413" y="2694"/>
                    <a:pt x="2523" y="2408"/>
                    <a:pt x="2589" y="2114"/>
                  </a:cubicBezTo>
                  <a:cubicBezTo>
                    <a:pt x="2798" y="1158"/>
                    <a:pt x="2247" y="1"/>
                    <a:pt x="158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2"/>
            <p:cNvSpPr/>
            <p:nvPr/>
          </p:nvSpPr>
          <p:spPr>
            <a:xfrm>
              <a:off x="1990332" y="878533"/>
              <a:ext cx="628257" cy="840171"/>
            </a:xfrm>
            <a:custGeom>
              <a:avLst/>
              <a:gdLst/>
              <a:ahLst/>
              <a:cxnLst/>
              <a:rect l="l" t="t" r="r" b="b"/>
              <a:pathLst>
                <a:path w="13516" h="18075" extrusionOk="0">
                  <a:moveTo>
                    <a:pt x="3626" y="0"/>
                  </a:moveTo>
                  <a:cubicBezTo>
                    <a:pt x="0" y="3851"/>
                    <a:pt x="605" y="6224"/>
                    <a:pt x="919" y="7479"/>
                  </a:cubicBezTo>
                  <a:lnTo>
                    <a:pt x="919" y="7483"/>
                  </a:lnTo>
                  <a:cubicBezTo>
                    <a:pt x="1389" y="8978"/>
                    <a:pt x="1428" y="10697"/>
                    <a:pt x="788" y="12388"/>
                  </a:cubicBezTo>
                  <a:cubicBezTo>
                    <a:pt x="988" y="12642"/>
                    <a:pt x="1175" y="12907"/>
                    <a:pt x="1345" y="13182"/>
                  </a:cubicBezTo>
                  <a:cubicBezTo>
                    <a:pt x="3079" y="10527"/>
                    <a:pt x="4395" y="9472"/>
                    <a:pt x="5276" y="9472"/>
                  </a:cubicBezTo>
                  <a:cubicBezTo>
                    <a:pt x="5934" y="9472"/>
                    <a:pt x="6350" y="10059"/>
                    <a:pt x="6518" y="11007"/>
                  </a:cubicBezTo>
                  <a:cubicBezTo>
                    <a:pt x="6786" y="12529"/>
                    <a:pt x="6410" y="14985"/>
                    <a:pt x="5361" y="17439"/>
                  </a:cubicBezTo>
                  <a:cubicBezTo>
                    <a:pt x="5447" y="17298"/>
                    <a:pt x="6838" y="15048"/>
                    <a:pt x="7884" y="15048"/>
                  </a:cubicBezTo>
                  <a:cubicBezTo>
                    <a:pt x="7957" y="15048"/>
                    <a:pt x="8029" y="15059"/>
                    <a:pt x="8099" y="15083"/>
                  </a:cubicBezTo>
                  <a:cubicBezTo>
                    <a:pt x="9170" y="15450"/>
                    <a:pt x="8413" y="17024"/>
                    <a:pt x="8023" y="18075"/>
                  </a:cubicBezTo>
                  <a:cubicBezTo>
                    <a:pt x="8239" y="17742"/>
                    <a:pt x="8658" y="17354"/>
                    <a:pt x="9188" y="16981"/>
                  </a:cubicBezTo>
                  <a:cubicBezTo>
                    <a:pt x="8863" y="11561"/>
                    <a:pt x="13515" y="10167"/>
                    <a:pt x="9608" y="6116"/>
                  </a:cubicBezTo>
                  <a:lnTo>
                    <a:pt x="9608" y="6116"/>
                  </a:lnTo>
                  <a:cubicBezTo>
                    <a:pt x="10198" y="9672"/>
                    <a:pt x="8614" y="11059"/>
                    <a:pt x="7474" y="11059"/>
                  </a:cubicBezTo>
                  <a:cubicBezTo>
                    <a:pt x="7268" y="11059"/>
                    <a:pt x="7077" y="11014"/>
                    <a:pt x="6916" y="10928"/>
                  </a:cubicBezTo>
                  <a:cubicBezTo>
                    <a:pt x="7458" y="8714"/>
                    <a:pt x="6776" y="7355"/>
                    <a:pt x="5223" y="5866"/>
                  </a:cubicBezTo>
                  <a:cubicBezTo>
                    <a:pt x="3345" y="4055"/>
                    <a:pt x="2199" y="2143"/>
                    <a:pt x="36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12"/>
            <p:cNvSpPr/>
            <p:nvPr/>
          </p:nvSpPr>
          <p:spPr>
            <a:xfrm>
              <a:off x="2034676" y="1213950"/>
              <a:ext cx="219072" cy="277315"/>
            </a:xfrm>
            <a:custGeom>
              <a:avLst/>
              <a:gdLst/>
              <a:ahLst/>
              <a:cxnLst/>
              <a:rect l="l" t="t" r="r" b="b"/>
              <a:pathLst>
                <a:path w="4713" h="5966" extrusionOk="0">
                  <a:moveTo>
                    <a:pt x="3436" y="0"/>
                  </a:moveTo>
                  <a:cubicBezTo>
                    <a:pt x="2531" y="0"/>
                    <a:pt x="1422" y="1547"/>
                    <a:pt x="1013" y="2506"/>
                  </a:cubicBezTo>
                  <a:cubicBezTo>
                    <a:pt x="612" y="3447"/>
                    <a:pt x="319" y="4426"/>
                    <a:pt x="1" y="5396"/>
                  </a:cubicBezTo>
                  <a:cubicBezTo>
                    <a:pt x="140" y="5585"/>
                    <a:pt x="274" y="5775"/>
                    <a:pt x="393" y="5966"/>
                  </a:cubicBezTo>
                  <a:cubicBezTo>
                    <a:pt x="2125" y="3312"/>
                    <a:pt x="3440" y="2258"/>
                    <a:pt x="4321" y="2258"/>
                  </a:cubicBezTo>
                  <a:cubicBezTo>
                    <a:pt x="4463" y="2258"/>
                    <a:pt x="4593" y="2285"/>
                    <a:pt x="4712" y="2337"/>
                  </a:cubicBezTo>
                  <a:cubicBezTo>
                    <a:pt x="4648" y="1909"/>
                    <a:pt x="4563" y="1499"/>
                    <a:pt x="4448" y="1118"/>
                  </a:cubicBezTo>
                  <a:cubicBezTo>
                    <a:pt x="4205" y="309"/>
                    <a:pt x="3841" y="0"/>
                    <a:pt x="34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12"/>
            <p:cNvSpPr/>
            <p:nvPr/>
          </p:nvSpPr>
          <p:spPr>
            <a:xfrm>
              <a:off x="2005345" y="1013332"/>
              <a:ext cx="101239" cy="477933"/>
            </a:xfrm>
            <a:custGeom>
              <a:avLst/>
              <a:gdLst/>
              <a:ahLst/>
              <a:cxnLst/>
              <a:rect l="l" t="t" r="r" b="b"/>
              <a:pathLst>
                <a:path w="2178" h="10282" extrusionOk="0">
                  <a:moveTo>
                    <a:pt x="1155" y="1"/>
                  </a:moveTo>
                  <a:lnTo>
                    <a:pt x="1155" y="1"/>
                  </a:lnTo>
                  <a:cubicBezTo>
                    <a:pt x="0" y="2193"/>
                    <a:pt x="369" y="3677"/>
                    <a:pt x="595" y="4579"/>
                  </a:cubicBezTo>
                  <a:lnTo>
                    <a:pt x="596" y="4583"/>
                  </a:lnTo>
                  <a:cubicBezTo>
                    <a:pt x="1066" y="6078"/>
                    <a:pt x="1105" y="7797"/>
                    <a:pt x="465" y="9488"/>
                  </a:cubicBezTo>
                  <a:cubicBezTo>
                    <a:pt x="665" y="9742"/>
                    <a:pt x="852" y="10007"/>
                    <a:pt x="1022" y="10282"/>
                  </a:cubicBezTo>
                  <a:cubicBezTo>
                    <a:pt x="1419" y="9675"/>
                    <a:pt x="1793" y="9154"/>
                    <a:pt x="2145" y="8709"/>
                  </a:cubicBezTo>
                  <a:cubicBezTo>
                    <a:pt x="2178" y="8231"/>
                    <a:pt x="2178" y="7750"/>
                    <a:pt x="2145" y="7272"/>
                  </a:cubicBezTo>
                  <a:cubicBezTo>
                    <a:pt x="1982" y="4894"/>
                    <a:pt x="537" y="2364"/>
                    <a:pt x="115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2"/>
            <p:cNvSpPr/>
            <p:nvPr/>
          </p:nvSpPr>
          <p:spPr>
            <a:xfrm>
              <a:off x="2262162" y="1454682"/>
              <a:ext cx="106584" cy="200990"/>
            </a:xfrm>
            <a:custGeom>
              <a:avLst/>
              <a:gdLst/>
              <a:ahLst/>
              <a:cxnLst/>
              <a:rect l="l" t="t" r="r" b="b"/>
              <a:pathLst>
                <a:path w="2293" h="4324" extrusionOk="0">
                  <a:moveTo>
                    <a:pt x="1798" y="0"/>
                  </a:moveTo>
                  <a:cubicBezTo>
                    <a:pt x="1461" y="0"/>
                    <a:pt x="954" y="984"/>
                    <a:pt x="907" y="1088"/>
                  </a:cubicBezTo>
                  <a:cubicBezTo>
                    <a:pt x="722" y="1487"/>
                    <a:pt x="561" y="1899"/>
                    <a:pt x="414" y="2317"/>
                  </a:cubicBezTo>
                  <a:cubicBezTo>
                    <a:pt x="385" y="2440"/>
                    <a:pt x="354" y="2566"/>
                    <a:pt x="320" y="2692"/>
                  </a:cubicBezTo>
                  <a:cubicBezTo>
                    <a:pt x="243" y="3241"/>
                    <a:pt x="137" y="3786"/>
                    <a:pt x="1" y="4323"/>
                  </a:cubicBezTo>
                  <a:cubicBezTo>
                    <a:pt x="518" y="3618"/>
                    <a:pt x="1348" y="2661"/>
                    <a:pt x="2032" y="2661"/>
                  </a:cubicBezTo>
                  <a:cubicBezTo>
                    <a:pt x="2079" y="2661"/>
                    <a:pt x="2126" y="2666"/>
                    <a:pt x="2171" y="2676"/>
                  </a:cubicBezTo>
                  <a:cubicBezTo>
                    <a:pt x="2292" y="1805"/>
                    <a:pt x="2269" y="964"/>
                    <a:pt x="2009" y="214"/>
                  </a:cubicBezTo>
                  <a:cubicBezTo>
                    <a:pt x="1956" y="62"/>
                    <a:pt x="1883" y="0"/>
                    <a:pt x="179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2"/>
            <p:cNvSpPr/>
            <p:nvPr/>
          </p:nvSpPr>
          <p:spPr>
            <a:xfrm>
              <a:off x="1087036" y="1984580"/>
              <a:ext cx="372790" cy="304042"/>
            </a:xfrm>
            <a:custGeom>
              <a:avLst/>
              <a:gdLst/>
              <a:ahLst/>
              <a:cxnLst/>
              <a:rect l="l" t="t" r="r" b="b"/>
              <a:pathLst>
                <a:path w="8020" h="6541" extrusionOk="0">
                  <a:moveTo>
                    <a:pt x="0" y="1"/>
                  </a:moveTo>
                  <a:lnTo>
                    <a:pt x="0" y="1"/>
                  </a:lnTo>
                  <a:cubicBezTo>
                    <a:pt x="950" y="1599"/>
                    <a:pt x="878" y="3830"/>
                    <a:pt x="2211" y="5182"/>
                  </a:cubicBezTo>
                  <a:cubicBezTo>
                    <a:pt x="3127" y="6117"/>
                    <a:pt x="4728" y="6541"/>
                    <a:pt x="6349" y="6541"/>
                  </a:cubicBezTo>
                  <a:cubicBezTo>
                    <a:pt x="6913" y="6541"/>
                    <a:pt x="7479" y="6489"/>
                    <a:pt x="8019" y="6391"/>
                  </a:cubicBezTo>
                  <a:cubicBezTo>
                    <a:pt x="7562" y="6215"/>
                    <a:pt x="7118" y="6018"/>
                    <a:pt x="6699" y="5810"/>
                  </a:cubicBezTo>
                  <a:cubicBezTo>
                    <a:pt x="6330" y="5626"/>
                    <a:pt x="3829" y="4323"/>
                    <a:pt x="4413" y="3621"/>
                  </a:cubicBezTo>
                  <a:cubicBezTo>
                    <a:pt x="4489" y="3529"/>
                    <a:pt x="4612" y="3489"/>
                    <a:pt x="4768" y="3489"/>
                  </a:cubicBezTo>
                  <a:cubicBezTo>
                    <a:pt x="5221" y="3489"/>
                    <a:pt x="5946" y="3822"/>
                    <a:pt x="6566" y="4153"/>
                  </a:cubicBezTo>
                  <a:cubicBezTo>
                    <a:pt x="4811" y="2277"/>
                    <a:pt x="3201" y="3105"/>
                    <a:pt x="0" y="1"/>
                  </a:cubicBezTo>
                  <a:close/>
                </a:path>
              </a:pathLst>
            </a:custGeom>
            <a:solidFill>
              <a:srgbClr val="EC66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12"/>
            <p:cNvSpPr/>
            <p:nvPr/>
          </p:nvSpPr>
          <p:spPr>
            <a:xfrm>
              <a:off x="1087036" y="1984580"/>
              <a:ext cx="372790" cy="314872"/>
            </a:xfrm>
            <a:custGeom>
              <a:avLst/>
              <a:gdLst/>
              <a:ahLst/>
              <a:cxnLst/>
              <a:rect l="l" t="t" r="r" b="b"/>
              <a:pathLst>
                <a:path w="8020" h="6774" extrusionOk="0">
                  <a:moveTo>
                    <a:pt x="4413" y="3621"/>
                  </a:moveTo>
                  <a:cubicBezTo>
                    <a:pt x="3829" y="4323"/>
                    <a:pt x="6330" y="5626"/>
                    <a:pt x="6699" y="5810"/>
                  </a:cubicBezTo>
                  <a:cubicBezTo>
                    <a:pt x="7118" y="6018"/>
                    <a:pt x="7562" y="6215"/>
                    <a:pt x="8019" y="6391"/>
                  </a:cubicBezTo>
                  <a:cubicBezTo>
                    <a:pt x="5926" y="6773"/>
                    <a:pt x="3446" y="6442"/>
                    <a:pt x="2211" y="5182"/>
                  </a:cubicBezTo>
                  <a:cubicBezTo>
                    <a:pt x="878" y="3830"/>
                    <a:pt x="950" y="1599"/>
                    <a:pt x="0" y="1"/>
                  </a:cubicBezTo>
                  <a:cubicBezTo>
                    <a:pt x="3201" y="3105"/>
                    <a:pt x="4811" y="2277"/>
                    <a:pt x="6566" y="4153"/>
                  </a:cubicBezTo>
                  <a:cubicBezTo>
                    <a:pt x="5732" y="3708"/>
                    <a:pt x="4710" y="3260"/>
                    <a:pt x="4413" y="362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12"/>
            <p:cNvSpPr/>
            <p:nvPr/>
          </p:nvSpPr>
          <p:spPr>
            <a:xfrm>
              <a:off x="1177770" y="2097300"/>
              <a:ext cx="282009" cy="189463"/>
            </a:xfrm>
            <a:custGeom>
              <a:avLst/>
              <a:gdLst/>
              <a:ahLst/>
              <a:cxnLst/>
              <a:rect l="l" t="t" r="r" b="b"/>
              <a:pathLst>
                <a:path w="6067" h="4076" extrusionOk="0">
                  <a:moveTo>
                    <a:pt x="0" y="0"/>
                  </a:moveTo>
                  <a:cubicBezTo>
                    <a:pt x="614" y="2213"/>
                    <a:pt x="2986" y="3495"/>
                    <a:pt x="5247" y="4076"/>
                  </a:cubicBezTo>
                  <a:cubicBezTo>
                    <a:pt x="5524" y="4052"/>
                    <a:pt x="5798" y="4015"/>
                    <a:pt x="6066" y="3966"/>
                  </a:cubicBezTo>
                  <a:cubicBezTo>
                    <a:pt x="5610" y="3790"/>
                    <a:pt x="5165" y="3593"/>
                    <a:pt x="4747" y="3384"/>
                  </a:cubicBezTo>
                  <a:cubicBezTo>
                    <a:pt x="4378" y="3201"/>
                    <a:pt x="1877" y="1898"/>
                    <a:pt x="2461" y="1196"/>
                  </a:cubicBezTo>
                  <a:cubicBezTo>
                    <a:pt x="2537" y="1105"/>
                    <a:pt x="2660" y="1066"/>
                    <a:pt x="2815" y="1066"/>
                  </a:cubicBezTo>
                  <a:cubicBezTo>
                    <a:pt x="2953" y="1066"/>
                    <a:pt x="3116" y="1096"/>
                    <a:pt x="3294" y="1149"/>
                  </a:cubicBezTo>
                  <a:cubicBezTo>
                    <a:pt x="2911" y="979"/>
                    <a:pt x="2525" y="821"/>
                    <a:pt x="2129" y="682"/>
                  </a:cubicBezTo>
                  <a:cubicBezTo>
                    <a:pt x="1548" y="480"/>
                    <a:pt x="692" y="51"/>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2"/>
            <p:cNvSpPr/>
            <p:nvPr/>
          </p:nvSpPr>
          <p:spPr>
            <a:xfrm>
              <a:off x="887300" y="766650"/>
              <a:ext cx="1169453" cy="1242942"/>
            </a:xfrm>
            <a:custGeom>
              <a:avLst/>
              <a:gdLst/>
              <a:ahLst/>
              <a:cxnLst/>
              <a:rect l="l" t="t" r="r" b="b"/>
              <a:pathLst>
                <a:path w="25159" h="26740" extrusionOk="0">
                  <a:moveTo>
                    <a:pt x="16367" y="1"/>
                  </a:moveTo>
                  <a:lnTo>
                    <a:pt x="16367" y="1"/>
                  </a:lnTo>
                  <a:cubicBezTo>
                    <a:pt x="13659" y="5563"/>
                    <a:pt x="16886" y="7557"/>
                    <a:pt x="15419" y="8210"/>
                  </a:cubicBezTo>
                  <a:cubicBezTo>
                    <a:pt x="15320" y="8254"/>
                    <a:pt x="15176" y="8279"/>
                    <a:pt x="15005" y="8279"/>
                  </a:cubicBezTo>
                  <a:cubicBezTo>
                    <a:pt x="13901" y="8279"/>
                    <a:pt x="11695" y="7261"/>
                    <a:pt x="13423" y="4126"/>
                  </a:cubicBezTo>
                  <a:lnTo>
                    <a:pt x="13423" y="4126"/>
                  </a:lnTo>
                  <a:cubicBezTo>
                    <a:pt x="10223" y="7005"/>
                    <a:pt x="13473" y="10255"/>
                    <a:pt x="12316" y="12806"/>
                  </a:cubicBezTo>
                  <a:cubicBezTo>
                    <a:pt x="11980" y="13547"/>
                    <a:pt x="11663" y="13850"/>
                    <a:pt x="11376" y="13850"/>
                  </a:cubicBezTo>
                  <a:cubicBezTo>
                    <a:pt x="10267" y="13850"/>
                    <a:pt x="9667" y="9232"/>
                    <a:pt x="10500" y="7837"/>
                  </a:cubicBezTo>
                  <a:lnTo>
                    <a:pt x="10500" y="7837"/>
                  </a:lnTo>
                  <a:cubicBezTo>
                    <a:pt x="7022" y="11878"/>
                    <a:pt x="1" y="20229"/>
                    <a:pt x="6884" y="25442"/>
                  </a:cubicBezTo>
                  <a:cubicBezTo>
                    <a:pt x="6460" y="24779"/>
                    <a:pt x="6231" y="24237"/>
                    <a:pt x="6348" y="23943"/>
                  </a:cubicBezTo>
                  <a:cubicBezTo>
                    <a:pt x="6405" y="23800"/>
                    <a:pt x="6561" y="23737"/>
                    <a:pt x="6793" y="23737"/>
                  </a:cubicBezTo>
                  <a:cubicBezTo>
                    <a:pt x="8269" y="23737"/>
                    <a:pt x="12806" y="26292"/>
                    <a:pt x="14283" y="26740"/>
                  </a:cubicBezTo>
                  <a:cubicBezTo>
                    <a:pt x="12352" y="25954"/>
                    <a:pt x="8644" y="17811"/>
                    <a:pt x="10020" y="15684"/>
                  </a:cubicBezTo>
                  <a:cubicBezTo>
                    <a:pt x="10425" y="15056"/>
                    <a:pt x="10928" y="14777"/>
                    <a:pt x="11480" y="14744"/>
                  </a:cubicBezTo>
                  <a:cubicBezTo>
                    <a:pt x="11517" y="14741"/>
                    <a:pt x="11555" y="14740"/>
                    <a:pt x="11592" y="14740"/>
                  </a:cubicBezTo>
                  <a:cubicBezTo>
                    <a:pt x="13987" y="14740"/>
                    <a:pt x="17252" y="19192"/>
                    <a:pt x="17844" y="20384"/>
                  </a:cubicBezTo>
                  <a:cubicBezTo>
                    <a:pt x="18025" y="16718"/>
                    <a:pt x="18427" y="15450"/>
                    <a:pt x="18889" y="15450"/>
                  </a:cubicBezTo>
                  <a:cubicBezTo>
                    <a:pt x="19826" y="15450"/>
                    <a:pt x="21008" y="20675"/>
                    <a:pt x="21085" y="21688"/>
                  </a:cubicBezTo>
                  <a:cubicBezTo>
                    <a:pt x="21500" y="21019"/>
                    <a:pt x="21882" y="20428"/>
                    <a:pt x="22231" y="19905"/>
                  </a:cubicBezTo>
                  <a:cubicBezTo>
                    <a:pt x="21349" y="14981"/>
                    <a:pt x="21844" y="13463"/>
                    <a:pt x="22706" y="13463"/>
                  </a:cubicBezTo>
                  <a:cubicBezTo>
                    <a:pt x="23248" y="13463"/>
                    <a:pt x="23936" y="14064"/>
                    <a:pt x="24518" y="14795"/>
                  </a:cubicBezTo>
                  <a:cubicBezTo>
                    <a:pt x="25158" y="13104"/>
                    <a:pt x="25119" y="11385"/>
                    <a:pt x="24649" y="9890"/>
                  </a:cubicBezTo>
                  <a:lnTo>
                    <a:pt x="24649" y="9886"/>
                  </a:lnTo>
                  <a:cubicBezTo>
                    <a:pt x="24230" y="8552"/>
                    <a:pt x="23469" y="7396"/>
                    <a:pt x="22535" y="6586"/>
                  </a:cubicBezTo>
                  <a:lnTo>
                    <a:pt x="22535" y="6586"/>
                  </a:lnTo>
                  <a:cubicBezTo>
                    <a:pt x="23382" y="10348"/>
                    <a:pt x="22019" y="11840"/>
                    <a:pt x="20846" y="11840"/>
                  </a:cubicBezTo>
                  <a:cubicBezTo>
                    <a:pt x="20106" y="11840"/>
                    <a:pt x="19442" y="11247"/>
                    <a:pt x="19455" y="10255"/>
                  </a:cubicBezTo>
                  <a:cubicBezTo>
                    <a:pt x="19510" y="5332"/>
                    <a:pt x="15328" y="6586"/>
                    <a:pt x="163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2"/>
            <p:cNvSpPr/>
            <p:nvPr/>
          </p:nvSpPr>
          <p:spPr>
            <a:xfrm>
              <a:off x="1827735" y="1383796"/>
              <a:ext cx="93709" cy="391011"/>
            </a:xfrm>
            <a:custGeom>
              <a:avLst/>
              <a:gdLst/>
              <a:ahLst/>
              <a:cxnLst/>
              <a:rect l="l" t="t" r="r" b="b"/>
              <a:pathLst>
                <a:path w="2016" h="8412" extrusionOk="0">
                  <a:moveTo>
                    <a:pt x="1817" y="1"/>
                  </a:moveTo>
                  <a:cubicBezTo>
                    <a:pt x="803" y="1294"/>
                    <a:pt x="245" y="2991"/>
                    <a:pt x="1" y="4660"/>
                  </a:cubicBezTo>
                  <a:cubicBezTo>
                    <a:pt x="461" y="6157"/>
                    <a:pt x="812" y="7875"/>
                    <a:pt x="853" y="8412"/>
                  </a:cubicBezTo>
                  <a:cubicBezTo>
                    <a:pt x="1268" y="7742"/>
                    <a:pt x="1650" y="7151"/>
                    <a:pt x="1999" y="6628"/>
                  </a:cubicBezTo>
                  <a:cubicBezTo>
                    <a:pt x="1291" y="2674"/>
                    <a:pt x="1470" y="919"/>
                    <a:pt x="2015" y="380"/>
                  </a:cubicBezTo>
                  <a:cubicBezTo>
                    <a:pt x="1952" y="251"/>
                    <a:pt x="1889" y="124"/>
                    <a:pt x="18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2"/>
            <p:cNvSpPr/>
            <p:nvPr/>
          </p:nvSpPr>
          <p:spPr>
            <a:xfrm>
              <a:off x="1522298" y="1219527"/>
              <a:ext cx="263649" cy="494713"/>
            </a:xfrm>
            <a:custGeom>
              <a:avLst/>
              <a:gdLst/>
              <a:ahLst/>
              <a:cxnLst/>
              <a:rect l="l" t="t" r="r" b="b"/>
              <a:pathLst>
                <a:path w="5672" h="10643" extrusionOk="0">
                  <a:moveTo>
                    <a:pt x="3561" y="0"/>
                  </a:moveTo>
                  <a:cubicBezTo>
                    <a:pt x="2720" y="0"/>
                    <a:pt x="2641" y="6676"/>
                    <a:pt x="2641" y="6676"/>
                  </a:cubicBezTo>
                  <a:cubicBezTo>
                    <a:pt x="2641" y="6676"/>
                    <a:pt x="2641" y="6676"/>
                    <a:pt x="2641" y="6676"/>
                  </a:cubicBezTo>
                  <a:cubicBezTo>
                    <a:pt x="2304" y="5870"/>
                    <a:pt x="2010" y="5044"/>
                    <a:pt x="1624" y="4261"/>
                  </a:cubicBezTo>
                  <a:cubicBezTo>
                    <a:pt x="1395" y="3796"/>
                    <a:pt x="760" y="2587"/>
                    <a:pt x="369" y="2587"/>
                  </a:cubicBezTo>
                  <a:cubicBezTo>
                    <a:pt x="210" y="2587"/>
                    <a:pt x="92" y="2785"/>
                    <a:pt x="57" y="3310"/>
                  </a:cubicBezTo>
                  <a:cubicBezTo>
                    <a:pt x="0" y="4168"/>
                    <a:pt x="9" y="5029"/>
                    <a:pt x="83" y="5887"/>
                  </a:cubicBezTo>
                  <a:cubicBezTo>
                    <a:pt x="1954" y="7248"/>
                    <a:pt x="3758" y="9786"/>
                    <a:pt x="4183" y="10642"/>
                  </a:cubicBezTo>
                  <a:cubicBezTo>
                    <a:pt x="4363" y="6976"/>
                    <a:pt x="4766" y="5709"/>
                    <a:pt x="5227" y="5709"/>
                  </a:cubicBezTo>
                  <a:cubicBezTo>
                    <a:pt x="5371" y="5709"/>
                    <a:pt x="5521" y="5832"/>
                    <a:pt x="5672" y="6044"/>
                  </a:cubicBezTo>
                  <a:cubicBezTo>
                    <a:pt x="5606" y="5004"/>
                    <a:pt x="4526" y="783"/>
                    <a:pt x="3715" y="71"/>
                  </a:cubicBezTo>
                  <a:cubicBezTo>
                    <a:pt x="3661" y="23"/>
                    <a:pt x="3609" y="0"/>
                    <a:pt x="35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2"/>
            <p:cNvSpPr/>
            <p:nvPr/>
          </p:nvSpPr>
          <p:spPr>
            <a:xfrm>
              <a:off x="1189065" y="1591897"/>
              <a:ext cx="362145" cy="417692"/>
            </a:xfrm>
            <a:custGeom>
              <a:avLst/>
              <a:gdLst/>
              <a:ahLst/>
              <a:cxnLst/>
              <a:rect l="l" t="t" r="r" b="b"/>
              <a:pathLst>
                <a:path w="7791" h="8986" extrusionOk="0">
                  <a:moveTo>
                    <a:pt x="1518" y="0"/>
                  </a:moveTo>
                  <a:cubicBezTo>
                    <a:pt x="469" y="0"/>
                    <a:pt x="1" y="3578"/>
                    <a:pt x="588" y="5045"/>
                  </a:cubicBezTo>
                  <a:cubicBezTo>
                    <a:pt x="728" y="5413"/>
                    <a:pt x="890" y="5772"/>
                    <a:pt x="1075" y="6118"/>
                  </a:cubicBezTo>
                  <a:cubicBezTo>
                    <a:pt x="2975" y="6652"/>
                    <a:pt x="6519" y="8600"/>
                    <a:pt x="7790" y="8986"/>
                  </a:cubicBezTo>
                  <a:cubicBezTo>
                    <a:pt x="6678" y="8533"/>
                    <a:pt x="4979" y="5641"/>
                    <a:pt x="4000" y="2863"/>
                  </a:cubicBezTo>
                  <a:cubicBezTo>
                    <a:pt x="3317" y="1924"/>
                    <a:pt x="2621" y="1009"/>
                    <a:pt x="1894" y="145"/>
                  </a:cubicBezTo>
                  <a:cubicBezTo>
                    <a:pt x="1762" y="46"/>
                    <a:pt x="1636" y="0"/>
                    <a:pt x="1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12"/>
            <p:cNvSpPr/>
            <p:nvPr/>
          </p:nvSpPr>
          <p:spPr>
            <a:xfrm>
              <a:off x="2466220" y="1368736"/>
              <a:ext cx="354801" cy="543009"/>
            </a:xfrm>
            <a:custGeom>
              <a:avLst/>
              <a:gdLst/>
              <a:ahLst/>
              <a:cxnLst/>
              <a:rect l="l" t="t" r="r" b="b"/>
              <a:pathLst>
                <a:path w="7633" h="11682" extrusionOk="0">
                  <a:moveTo>
                    <a:pt x="1440" y="10715"/>
                  </a:moveTo>
                  <a:cubicBezTo>
                    <a:pt x="4616" y="8735"/>
                    <a:pt x="7632" y="4925"/>
                    <a:pt x="3693" y="1980"/>
                  </a:cubicBezTo>
                  <a:cubicBezTo>
                    <a:pt x="2933" y="1411"/>
                    <a:pt x="2465" y="736"/>
                    <a:pt x="2248" y="0"/>
                  </a:cubicBezTo>
                  <a:cubicBezTo>
                    <a:pt x="2243" y="10"/>
                    <a:pt x="2239" y="15"/>
                    <a:pt x="2234" y="25"/>
                  </a:cubicBezTo>
                  <a:cubicBezTo>
                    <a:pt x="2208" y="260"/>
                    <a:pt x="2191" y="461"/>
                    <a:pt x="2186" y="597"/>
                  </a:cubicBezTo>
                  <a:cubicBezTo>
                    <a:pt x="2133" y="1904"/>
                    <a:pt x="2953" y="2183"/>
                    <a:pt x="3538" y="3177"/>
                  </a:cubicBezTo>
                  <a:cubicBezTo>
                    <a:pt x="4020" y="3993"/>
                    <a:pt x="3871" y="4638"/>
                    <a:pt x="3505" y="5222"/>
                  </a:cubicBezTo>
                  <a:cubicBezTo>
                    <a:pt x="3878" y="5401"/>
                    <a:pt x="4165" y="5714"/>
                    <a:pt x="4312" y="6210"/>
                  </a:cubicBezTo>
                  <a:cubicBezTo>
                    <a:pt x="4929" y="8314"/>
                    <a:pt x="1695" y="10481"/>
                    <a:pt x="0" y="11681"/>
                  </a:cubicBezTo>
                  <a:cubicBezTo>
                    <a:pt x="342" y="11450"/>
                    <a:pt x="781" y="11182"/>
                    <a:pt x="1219" y="11003"/>
                  </a:cubicBezTo>
                  <a:cubicBezTo>
                    <a:pt x="1249" y="10895"/>
                    <a:pt x="1317" y="10792"/>
                    <a:pt x="1440" y="10715"/>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2"/>
            <p:cNvSpPr/>
            <p:nvPr/>
          </p:nvSpPr>
          <p:spPr>
            <a:xfrm>
              <a:off x="2670790" y="1779918"/>
              <a:ext cx="153857" cy="257374"/>
            </a:xfrm>
            <a:custGeom>
              <a:avLst/>
              <a:gdLst/>
              <a:ahLst/>
              <a:cxnLst/>
              <a:rect l="l" t="t" r="r" b="b"/>
              <a:pathLst>
                <a:path w="3310" h="5537" extrusionOk="0">
                  <a:moveTo>
                    <a:pt x="1127" y="1733"/>
                  </a:moveTo>
                  <a:cubicBezTo>
                    <a:pt x="767" y="3047"/>
                    <a:pt x="520" y="4524"/>
                    <a:pt x="0" y="5536"/>
                  </a:cubicBezTo>
                  <a:cubicBezTo>
                    <a:pt x="305" y="5408"/>
                    <a:pt x="617" y="5297"/>
                    <a:pt x="934" y="5200"/>
                  </a:cubicBezTo>
                  <a:lnTo>
                    <a:pt x="934" y="5198"/>
                  </a:lnTo>
                  <a:cubicBezTo>
                    <a:pt x="3309" y="3908"/>
                    <a:pt x="1999" y="2463"/>
                    <a:pt x="3256" y="0"/>
                  </a:cubicBezTo>
                  <a:cubicBezTo>
                    <a:pt x="2081" y="489"/>
                    <a:pt x="1497" y="1224"/>
                    <a:pt x="1127" y="1733"/>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2"/>
            <p:cNvSpPr/>
            <p:nvPr/>
          </p:nvSpPr>
          <p:spPr>
            <a:xfrm>
              <a:off x="2072699" y="1073666"/>
              <a:ext cx="135961" cy="287076"/>
            </a:xfrm>
            <a:custGeom>
              <a:avLst/>
              <a:gdLst/>
              <a:ahLst/>
              <a:cxnLst/>
              <a:rect l="l" t="t" r="r" b="b"/>
              <a:pathLst>
                <a:path w="2925" h="6176" extrusionOk="0">
                  <a:moveTo>
                    <a:pt x="1813" y="6176"/>
                  </a:moveTo>
                  <a:cubicBezTo>
                    <a:pt x="2225" y="5795"/>
                    <a:pt x="2596" y="5544"/>
                    <a:pt x="2925" y="5406"/>
                  </a:cubicBezTo>
                  <a:cubicBezTo>
                    <a:pt x="2859" y="4908"/>
                    <a:pt x="2619" y="4391"/>
                    <a:pt x="2115" y="3828"/>
                  </a:cubicBezTo>
                  <a:cubicBezTo>
                    <a:pt x="1479" y="3118"/>
                    <a:pt x="721" y="2396"/>
                    <a:pt x="373" y="1486"/>
                  </a:cubicBezTo>
                  <a:cubicBezTo>
                    <a:pt x="189" y="1009"/>
                    <a:pt x="72" y="509"/>
                    <a:pt x="30" y="1"/>
                  </a:cubicBezTo>
                  <a:cubicBezTo>
                    <a:pt x="0" y="567"/>
                    <a:pt x="60" y="1133"/>
                    <a:pt x="207" y="1681"/>
                  </a:cubicBezTo>
                  <a:cubicBezTo>
                    <a:pt x="609" y="3175"/>
                    <a:pt x="1654" y="4558"/>
                    <a:pt x="1810" y="6120"/>
                  </a:cubicBezTo>
                  <a:cubicBezTo>
                    <a:pt x="1812" y="6136"/>
                    <a:pt x="1812" y="6158"/>
                    <a:pt x="1813" y="6176"/>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2"/>
            <p:cNvSpPr/>
            <p:nvPr/>
          </p:nvSpPr>
          <p:spPr>
            <a:xfrm>
              <a:off x="2122017" y="993437"/>
              <a:ext cx="249379" cy="448974"/>
            </a:xfrm>
            <a:custGeom>
              <a:avLst/>
              <a:gdLst/>
              <a:ahLst/>
              <a:cxnLst/>
              <a:rect l="l" t="t" r="r" b="b"/>
              <a:pathLst>
                <a:path w="5365" h="9659" extrusionOk="0">
                  <a:moveTo>
                    <a:pt x="3068" y="7226"/>
                  </a:moveTo>
                  <a:cubicBezTo>
                    <a:pt x="3371" y="7478"/>
                    <a:pt x="3578" y="7934"/>
                    <a:pt x="3685" y="8535"/>
                  </a:cubicBezTo>
                  <a:cubicBezTo>
                    <a:pt x="3744" y="8868"/>
                    <a:pt x="3770" y="9247"/>
                    <a:pt x="3765" y="9659"/>
                  </a:cubicBezTo>
                  <a:cubicBezTo>
                    <a:pt x="4304" y="9246"/>
                    <a:pt x="4917" y="8909"/>
                    <a:pt x="5365" y="8404"/>
                  </a:cubicBezTo>
                  <a:cubicBezTo>
                    <a:pt x="4901" y="8633"/>
                    <a:pt x="4427" y="8639"/>
                    <a:pt x="4084" y="8456"/>
                  </a:cubicBezTo>
                  <a:cubicBezTo>
                    <a:pt x="4625" y="6242"/>
                    <a:pt x="3944" y="4883"/>
                    <a:pt x="2392" y="3393"/>
                  </a:cubicBezTo>
                  <a:cubicBezTo>
                    <a:pt x="1266" y="2309"/>
                    <a:pt x="408" y="1187"/>
                    <a:pt x="205" y="0"/>
                  </a:cubicBezTo>
                  <a:cubicBezTo>
                    <a:pt x="66" y="494"/>
                    <a:pt x="0" y="992"/>
                    <a:pt x="59" y="1490"/>
                  </a:cubicBezTo>
                  <a:cubicBezTo>
                    <a:pt x="258" y="3146"/>
                    <a:pt x="1330" y="3953"/>
                    <a:pt x="2251" y="5186"/>
                  </a:cubicBezTo>
                  <a:cubicBezTo>
                    <a:pt x="2801" y="5923"/>
                    <a:pt x="3034" y="6588"/>
                    <a:pt x="3068" y="722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2"/>
            <p:cNvSpPr/>
            <p:nvPr/>
          </p:nvSpPr>
          <p:spPr>
            <a:xfrm>
              <a:off x="2274154" y="1350886"/>
              <a:ext cx="174263" cy="289261"/>
            </a:xfrm>
            <a:custGeom>
              <a:avLst/>
              <a:gdLst/>
              <a:ahLst/>
              <a:cxnLst/>
              <a:rect l="l" t="t" r="r" b="b"/>
              <a:pathLst>
                <a:path w="3749" h="6223" extrusionOk="0">
                  <a:moveTo>
                    <a:pt x="2435" y="1912"/>
                  </a:moveTo>
                  <a:cubicBezTo>
                    <a:pt x="1402" y="2722"/>
                    <a:pt x="496" y="3199"/>
                    <a:pt x="237" y="4579"/>
                  </a:cubicBezTo>
                  <a:cubicBezTo>
                    <a:pt x="134" y="5134"/>
                    <a:pt x="54" y="5680"/>
                    <a:pt x="0" y="6223"/>
                  </a:cubicBezTo>
                  <a:cubicBezTo>
                    <a:pt x="311" y="5834"/>
                    <a:pt x="686" y="5427"/>
                    <a:pt x="1062" y="5166"/>
                  </a:cubicBezTo>
                  <a:cubicBezTo>
                    <a:pt x="1188" y="4844"/>
                    <a:pt x="1349" y="4537"/>
                    <a:pt x="1543" y="4251"/>
                  </a:cubicBezTo>
                  <a:cubicBezTo>
                    <a:pt x="2495" y="2843"/>
                    <a:pt x="3529" y="1700"/>
                    <a:pt x="3748" y="0"/>
                  </a:cubicBezTo>
                  <a:cubicBezTo>
                    <a:pt x="3514" y="725"/>
                    <a:pt x="3108" y="1384"/>
                    <a:pt x="2435" y="1912"/>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2"/>
            <p:cNvSpPr/>
            <p:nvPr/>
          </p:nvSpPr>
          <p:spPr>
            <a:xfrm>
              <a:off x="1225740" y="1268194"/>
              <a:ext cx="241012" cy="705837"/>
            </a:xfrm>
            <a:custGeom>
              <a:avLst/>
              <a:gdLst/>
              <a:ahLst/>
              <a:cxnLst/>
              <a:rect l="l" t="t" r="r" b="b"/>
              <a:pathLst>
                <a:path w="5185" h="15185" extrusionOk="0">
                  <a:moveTo>
                    <a:pt x="2859" y="11283"/>
                  </a:moveTo>
                  <a:cubicBezTo>
                    <a:pt x="2743" y="10473"/>
                    <a:pt x="2836" y="9654"/>
                    <a:pt x="2889" y="8837"/>
                  </a:cubicBezTo>
                  <a:cubicBezTo>
                    <a:pt x="2544" y="7646"/>
                    <a:pt x="2368" y="6538"/>
                    <a:pt x="2471" y="5724"/>
                  </a:cubicBezTo>
                  <a:cubicBezTo>
                    <a:pt x="2184" y="4886"/>
                    <a:pt x="1836" y="4069"/>
                    <a:pt x="1607" y="3209"/>
                  </a:cubicBezTo>
                  <a:cubicBezTo>
                    <a:pt x="1308" y="2081"/>
                    <a:pt x="1295" y="1020"/>
                    <a:pt x="1500" y="1"/>
                  </a:cubicBezTo>
                  <a:cubicBezTo>
                    <a:pt x="615" y="1206"/>
                    <a:pt x="1" y="2510"/>
                    <a:pt x="494" y="4223"/>
                  </a:cubicBezTo>
                  <a:cubicBezTo>
                    <a:pt x="787" y="5242"/>
                    <a:pt x="1204" y="6100"/>
                    <a:pt x="1135" y="7176"/>
                  </a:cubicBezTo>
                  <a:cubicBezTo>
                    <a:pt x="1069" y="8218"/>
                    <a:pt x="487" y="9161"/>
                    <a:pt x="448" y="10213"/>
                  </a:cubicBezTo>
                  <a:cubicBezTo>
                    <a:pt x="387" y="11872"/>
                    <a:pt x="1229" y="13047"/>
                    <a:pt x="2452" y="13916"/>
                  </a:cubicBezTo>
                  <a:cubicBezTo>
                    <a:pt x="3372" y="14325"/>
                    <a:pt x="4343" y="14793"/>
                    <a:pt x="5185" y="15185"/>
                  </a:cubicBezTo>
                  <a:cubicBezTo>
                    <a:pt x="4014" y="14126"/>
                    <a:pt x="3073" y="12763"/>
                    <a:pt x="2859" y="11283"/>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2"/>
            <p:cNvSpPr/>
            <p:nvPr/>
          </p:nvSpPr>
          <p:spPr>
            <a:xfrm>
              <a:off x="1355380" y="1199447"/>
              <a:ext cx="3393" cy="63960"/>
            </a:xfrm>
            <a:custGeom>
              <a:avLst/>
              <a:gdLst/>
              <a:ahLst/>
              <a:cxnLst/>
              <a:rect l="l" t="t" r="r" b="b"/>
              <a:pathLst>
                <a:path w="73" h="1376" extrusionOk="0">
                  <a:moveTo>
                    <a:pt x="66" y="0"/>
                  </a:moveTo>
                  <a:cubicBezTo>
                    <a:pt x="56" y="20"/>
                    <a:pt x="48" y="40"/>
                    <a:pt x="38" y="60"/>
                  </a:cubicBezTo>
                  <a:cubicBezTo>
                    <a:pt x="1" y="498"/>
                    <a:pt x="12" y="940"/>
                    <a:pt x="72" y="1375"/>
                  </a:cubicBezTo>
                  <a:cubicBezTo>
                    <a:pt x="38" y="903"/>
                    <a:pt x="33" y="431"/>
                    <a:pt x="66" y="0"/>
                  </a:cubicBezTo>
                  <a:close/>
                </a:path>
              </a:pathLst>
            </a:custGeom>
            <a:solidFill>
              <a:srgbClr val="7A4D0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2"/>
            <p:cNvSpPr/>
            <p:nvPr/>
          </p:nvSpPr>
          <p:spPr>
            <a:xfrm>
              <a:off x="1325910" y="1283022"/>
              <a:ext cx="72559" cy="197086"/>
            </a:xfrm>
            <a:custGeom>
              <a:avLst/>
              <a:gdLst/>
              <a:ahLst/>
              <a:cxnLst/>
              <a:rect l="l" t="t" r="r" b="b"/>
              <a:pathLst>
                <a:path w="1561" h="4240" extrusionOk="0">
                  <a:moveTo>
                    <a:pt x="69" y="0"/>
                  </a:moveTo>
                  <a:cubicBezTo>
                    <a:pt x="21" y="266"/>
                    <a:pt x="0" y="536"/>
                    <a:pt x="7" y="807"/>
                  </a:cubicBezTo>
                  <a:cubicBezTo>
                    <a:pt x="47" y="1946"/>
                    <a:pt x="361" y="2952"/>
                    <a:pt x="761" y="4006"/>
                  </a:cubicBezTo>
                  <a:cubicBezTo>
                    <a:pt x="791" y="4085"/>
                    <a:pt x="814" y="4161"/>
                    <a:pt x="843" y="4239"/>
                  </a:cubicBezTo>
                  <a:cubicBezTo>
                    <a:pt x="1062" y="3996"/>
                    <a:pt x="1304" y="3831"/>
                    <a:pt x="1560" y="3736"/>
                  </a:cubicBezTo>
                  <a:cubicBezTo>
                    <a:pt x="883" y="2522"/>
                    <a:pt x="314" y="1282"/>
                    <a:pt x="69" y="0"/>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2"/>
            <p:cNvSpPr/>
            <p:nvPr/>
          </p:nvSpPr>
          <p:spPr>
            <a:xfrm>
              <a:off x="1795244" y="1132559"/>
              <a:ext cx="169708" cy="642202"/>
            </a:xfrm>
            <a:custGeom>
              <a:avLst/>
              <a:gdLst/>
              <a:ahLst/>
              <a:cxnLst/>
              <a:rect l="l" t="t" r="r" b="b"/>
              <a:pathLst>
                <a:path w="3651" h="13816" extrusionOk="0">
                  <a:moveTo>
                    <a:pt x="1081" y="7581"/>
                  </a:moveTo>
                  <a:cubicBezTo>
                    <a:pt x="1187" y="5863"/>
                    <a:pt x="2060" y="4727"/>
                    <a:pt x="2877" y="3307"/>
                  </a:cubicBezTo>
                  <a:cubicBezTo>
                    <a:pt x="3452" y="2310"/>
                    <a:pt x="3540" y="1097"/>
                    <a:pt x="3217" y="1"/>
                  </a:cubicBezTo>
                  <a:cubicBezTo>
                    <a:pt x="3650" y="4102"/>
                    <a:pt x="970" y="4664"/>
                    <a:pt x="153" y="3303"/>
                  </a:cubicBezTo>
                  <a:cubicBezTo>
                    <a:pt x="247" y="4003"/>
                    <a:pt x="276" y="4710"/>
                    <a:pt x="239" y="5415"/>
                  </a:cubicBezTo>
                  <a:cubicBezTo>
                    <a:pt x="188" y="6369"/>
                    <a:pt x="81" y="7313"/>
                    <a:pt x="1" y="8249"/>
                  </a:cubicBezTo>
                  <a:cubicBezTo>
                    <a:pt x="763" y="9692"/>
                    <a:pt x="1492" y="13028"/>
                    <a:pt x="1552" y="13816"/>
                  </a:cubicBezTo>
                  <a:cubicBezTo>
                    <a:pt x="1805" y="13409"/>
                    <a:pt x="2044" y="13032"/>
                    <a:pt x="2273" y="12680"/>
                  </a:cubicBezTo>
                  <a:cubicBezTo>
                    <a:pt x="1385" y="11091"/>
                    <a:pt x="966" y="9415"/>
                    <a:pt x="1081" y="7581"/>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2"/>
            <p:cNvSpPr/>
            <p:nvPr/>
          </p:nvSpPr>
          <p:spPr>
            <a:xfrm>
              <a:off x="1614845" y="886946"/>
              <a:ext cx="141772" cy="519302"/>
            </a:xfrm>
            <a:custGeom>
              <a:avLst/>
              <a:gdLst/>
              <a:ahLst/>
              <a:cxnLst/>
              <a:rect l="l" t="t" r="r" b="b"/>
              <a:pathLst>
                <a:path w="3050" h="11172" extrusionOk="0">
                  <a:moveTo>
                    <a:pt x="1357" y="3840"/>
                  </a:moveTo>
                  <a:cubicBezTo>
                    <a:pt x="898" y="2779"/>
                    <a:pt x="460" y="1660"/>
                    <a:pt x="332" y="502"/>
                  </a:cubicBezTo>
                  <a:cubicBezTo>
                    <a:pt x="314" y="334"/>
                    <a:pt x="303" y="166"/>
                    <a:pt x="297" y="1"/>
                  </a:cubicBezTo>
                  <a:cubicBezTo>
                    <a:pt x="1" y="1570"/>
                    <a:pt x="20" y="3219"/>
                    <a:pt x="349" y="4743"/>
                  </a:cubicBezTo>
                  <a:cubicBezTo>
                    <a:pt x="796" y="6816"/>
                    <a:pt x="1867" y="8634"/>
                    <a:pt x="2720" y="10555"/>
                  </a:cubicBezTo>
                  <a:cubicBezTo>
                    <a:pt x="2810" y="10760"/>
                    <a:pt x="2896" y="10967"/>
                    <a:pt x="2975" y="11171"/>
                  </a:cubicBezTo>
                  <a:cubicBezTo>
                    <a:pt x="3050" y="8545"/>
                    <a:pt x="2449" y="6368"/>
                    <a:pt x="1357" y="3840"/>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2"/>
            <p:cNvSpPr/>
            <p:nvPr/>
          </p:nvSpPr>
          <p:spPr>
            <a:xfrm>
              <a:off x="1415249" y="1034853"/>
              <a:ext cx="224325" cy="569132"/>
            </a:xfrm>
            <a:custGeom>
              <a:avLst/>
              <a:gdLst/>
              <a:ahLst/>
              <a:cxnLst/>
              <a:rect l="l" t="t" r="r" b="b"/>
              <a:pathLst>
                <a:path w="4826" h="12244" extrusionOk="0">
                  <a:moveTo>
                    <a:pt x="3699" y="8312"/>
                  </a:moveTo>
                  <a:cubicBezTo>
                    <a:pt x="2675" y="6832"/>
                    <a:pt x="1447" y="5455"/>
                    <a:pt x="1042" y="3646"/>
                  </a:cubicBezTo>
                  <a:cubicBezTo>
                    <a:pt x="828" y="2686"/>
                    <a:pt x="687" y="1704"/>
                    <a:pt x="775" y="719"/>
                  </a:cubicBezTo>
                  <a:cubicBezTo>
                    <a:pt x="797" y="477"/>
                    <a:pt x="835" y="238"/>
                    <a:pt x="879" y="0"/>
                  </a:cubicBezTo>
                  <a:cubicBezTo>
                    <a:pt x="0" y="2234"/>
                    <a:pt x="1604" y="4564"/>
                    <a:pt x="1125" y="6541"/>
                  </a:cubicBezTo>
                  <a:cubicBezTo>
                    <a:pt x="1908" y="8160"/>
                    <a:pt x="3053" y="9585"/>
                    <a:pt x="3890" y="11194"/>
                  </a:cubicBezTo>
                  <a:cubicBezTo>
                    <a:pt x="4220" y="11536"/>
                    <a:pt x="4535" y="11894"/>
                    <a:pt x="4826" y="12243"/>
                  </a:cubicBezTo>
                  <a:cubicBezTo>
                    <a:pt x="4742" y="10849"/>
                    <a:pt x="4511" y="9483"/>
                    <a:pt x="3699" y="8312"/>
                  </a:cubicBezTo>
                  <a:close/>
                </a:path>
              </a:pathLst>
            </a:custGeom>
            <a:solidFill>
              <a:srgbClr val="5C463F">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2"/>
            <p:cNvSpPr/>
            <p:nvPr/>
          </p:nvSpPr>
          <p:spPr>
            <a:xfrm>
              <a:off x="1404326" y="1798930"/>
              <a:ext cx="62147" cy="117833"/>
            </a:xfrm>
            <a:custGeom>
              <a:avLst/>
              <a:gdLst/>
              <a:ahLst/>
              <a:cxnLst/>
              <a:rect l="l" t="t" r="r" b="b"/>
              <a:pathLst>
                <a:path w="1337" h="2535" extrusionOk="0">
                  <a:moveTo>
                    <a:pt x="1" y="1"/>
                  </a:moveTo>
                  <a:cubicBezTo>
                    <a:pt x="254" y="919"/>
                    <a:pt x="719" y="1789"/>
                    <a:pt x="1337" y="2534"/>
                  </a:cubicBezTo>
                  <a:cubicBezTo>
                    <a:pt x="871" y="1798"/>
                    <a:pt x="410" y="921"/>
                    <a:pt x="1" y="1"/>
                  </a:cubicBezTo>
                  <a:close/>
                </a:path>
              </a:pathLst>
            </a:custGeom>
            <a:solidFill>
              <a:srgbClr val="7A4D0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4" name="Google Shape;2274;p12"/>
          <p:cNvGrpSpPr/>
          <p:nvPr/>
        </p:nvGrpSpPr>
        <p:grpSpPr>
          <a:xfrm rot="5277" flipH="1">
            <a:off x="1276844" y="1010752"/>
            <a:ext cx="755436" cy="549569"/>
            <a:chOff x="6562100" y="781949"/>
            <a:chExt cx="1449415" cy="968915"/>
          </a:xfrm>
        </p:grpSpPr>
        <p:sp>
          <p:nvSpPr>
            <p:cNvPr id="2275" name="Google Shape;2275;p12"/>
            <p:cNvSpPr/>
            <p:nvPr/>
          </p:nvSpPr>
          <p:spPr>
            <a:xfrm>
              <a:off x="6562100" y="1194107"/>
              <a:ext cx="729607" cy="556757"/>
            </a:xfrm>
            <a:custGeom>
              <a:avLst/>
              <a:gdLst/>
              <a:ahLst/>
              <a:cxnLst/>
              <a:rect l="l" t="t" r="r" b="b"/>
              <a:pathLst>
                <a:path w="22802" h="17400" extrusionOk="0">
                  <a:moveTo>
                    <a:pt x="10547" y="0"/>
                  </a:moveTo>
                  <a:cubicBezTo>
                    <a:pt x="8129" y="0"/>
                    <a:pt x="5878" y="1106"/>
                    <a:pt x="3524" y="3072"/>
                  </a:cubicBezTo>
                  <a:lnTo>
                    <a:pt x="3521" y="3077"/>
                  </a:lnTo>
                  <a:cubicBezTo>
                    <a:pt x="1597" y="5423"/>
                    <a:pt x="58" y="8169"/>
                    <a:pt x="31" y="11142"/>
                  </a:cubicBezTo>
                  <a:cubicBezTo>
                    <a:pt x="0" y="14568"/>
                    <a:pt x="2477" y="16924"/>
                    <a:pt x="5786" y="17320"/>
                  </a:cubicBezTo>
                  <a:cubicBezTo>
                    <a:pt x="6238" y="17374"/>
                    <a:pt x="6691" y="17400"/>
                    <a:pt x="7143" y="17400"/>
                  </a:cubicBezTo>
                  <a:cubicBezTo>
                    <a:pt x="9048" y="17400"/>
                    <a:pt x="10948" y="16942"/>
                    <a:pt x="12775" y="16231"/>
                  </a:cubicBezTo>
                  <a:cubicBezTo>
                    <a:pt x="18947" y="12895"/>
                    <a:pt x="22802" y="6132"/>
                    <a:pt x="16527" y="2060"/>
                  </a:cubicBezTo>
                  <a:cubicBezTo>
                    <a:pt x="14354" y="650"/>
                    <a:pt x="12401" y="0"/>
                    <a:pt x="105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2"/>
            <p:cNvSpPr/>
            <p:nvPr/>
          </p:nvSpPr>
          <p:spPr>
            <a:xfrm>
              <a:off x="6601425" y="1194107"/>
              <a:ext cx="690282" cy="545045"/>
            </a:xfrm>
            <a:custGeom>
              <a:avLst/>
              <a:gdLst/>
              <a:ahLst/>
              <a:cxnLst/>
              <a:rect l="l" t="t" r="r" b="b"/>
              <a:pathLst>
                <a:path w="21573" h="17034" extrusionOk="0">
                  <a:moveTo>
                    <a:pt x="9319" y="0"/>
                  </a:moveTo>
                  <a:cubicBezTo>
                    <a:pt x="6900" y="0"/>
                    <a:pt x="4649" y="1106"/>
                    <a:pt x="2295" y="3074"/>
                  </a:cubicBezTo>
                  <a:lnTo>
                    <a:pt x="2292" y="3077"/>
                  </a:lnTo>
                  <a:cubicBezTo>
                    <a:pt x="1410" y="4151"/>
                    <a:pt x="613" y="5310"/>
                    <a:pt x="1" y="6537"/>
                  </a:cubicBezTo>
                  <a:cubicBezTo>
                    <a:pt x="1465" y="4259"/>
                    <a:pt x="5827" y="1763"/>
                    <a:pt x="9262" y="1763"/>
                  </a:cubicBezTo>
                  <a:cubicBezTo>
                    <a:pt x="10398" y="1763"/>
                    <a:pt x="11432" y="2036"/>
                    <a:pt x="12227" y="2680"/>
                  </a:cubicBezTo>
                  <a:cubicBezTo>
                    <a:pt x="20704" y="9556"/>
                    <a:pt x="9649" y="16623"/>
                    <a:pt x="8981" y="17033"/>
                  </a:cubicBezTo>
                  <a:cubicBezTo>
                    <a:pt x="9847" y="16832"/>
                    <a:pt x="10704" y="16559"/>
                    <a:pt x="11546" y="16231"/>
                  </a:cubicBezTo>
                  <a:cubicBezTo>
                    <a:pt x="17718" y="12895"/>
                    <a:pt x="21573" y="6132"/>
                    <a:pt x="15298" y="2060"/>
                  </a:cubicBezTo>
                  <a:cubicBezTo>
                    <a:pt x="13125" y="650"/>
                    <a:pt x="11172" y="0"/>
                    <a:pt x="931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12"/>
            <p:cNvSpPr/>
            <p:nvPr/>
          </p:nvSpPr>
          <p:spPr>
            <a:xfrm>
              <a:off x="6674826" y="813050"/>
              <a:ext cx="1152934" cy="900410"/>
            </a:xfrm>
            <a:custGeom>
              <a:avLst/>
              <a:gdLst/>
              <a:ahLst/>
              <a:cxnLst/>
              <a:rect l="l" t="t" r="r" b="b"/>
              <a:pathLst>
                <a:path w="36032" h="28140" extrusionOk="0">
                  <a:moveTo>
                    <a:pt x="27592" y="0"/>
                  </a:moveTo>
                  <a:cubicBezTo>
                    <a:pt x="26183" y="2081"/>
                    <a:pt x="24160" y="3616"/>
                    <a:pt x="22174" y="5163"/>
                  </a:cubicBezTo>
                  <a:cubicBezTo>
                    <a:pt x="19966" y="6880"/>
                    <a:pt x="17529" y="8660"/>
                    <a:pt x="14892" y="9662"/>
                  </a:cubicBezTo>
                  <a:cubicBezTo>
                    <a:pt x="14375" y="9858"/>
                    <a:pt x="13821" y="10013"/>
                    <a:pt x="13373" y="10013"/>
                  </a:cubicBezTo>
                  <a:cubicBezTo>
                    <a:pt x="12694" y="10013"/>
                    <a:pt x="12261" y="9656"/>
                    <a:pt x="12576" y="8546"/>
                  </a:cubicBezTo>
                  <a:cubicBezTo>
                    <a:pt x="13436" y="5520"/>
                    <a:pt x="16494" y="2880"/>
                    <a:pt x="18637" y="664"/>
                  </a:cubicBezTo>
                  <a:lnTo>
                    <a:pt x="18637" y="664"/>
                  </a:lnTo>
                  <a:cubicBezTo>
                    <a:pt x="13195" y="4076"/>
                    <a:pt x="7593" y="7466"/>
                    <a:pt x="2909" y="11903"/>
                  </a:cubicBezTo>
                  <a:cubicBezTo>
                    <a:pt x="1935" y="12826"/>
                    <a:pt x="924" y="13858"/>
                    <a:pt x="1" y="14983"/>
                  </a:cubicBezTo>
                  <a:cubicBezTo>
                    <a:pt x="2355" y="13016"/>
                    <a:pt x="4606" y="11910"/>
                    <a:pt x="7024" y="11910"/>
                  </a:cubicBezTo>
                  <a:cubicBezTo>
                    <a:pt x="8878" y="11910"/>
                    <a:pt x="10831" y="12560"/>
                    <a:pt x="13004" y="13970"/>
                  </a:cubicBezTo>
                  <a:cubicBezTo>
                    <a:pt x="19279" y="18041"/>
                    <a:pt x="15424" y="24804"/>
                    <a:pt x="9252" y="28140"/>
                  </a:cubicBezTo>
                  <a:cubicBezTo>
                    <a:pt x="11850" y="27126"/>
                    <a:pt x="14304" y="25594"/>
                    <a:pt x="16431" y="24116"/>
                  </a:cubicBezTo>
                  <a:cubicBezTo>
                    <a:pt x="23764" y="19025"/>
                    <a:pt x="29902" y="12325"/>
                    <a:pt x="36032" y="5894"/>
                  </a:cubicBezTo>
                  <a:lnTo>
                    <a:pt x="36032" y="5894"/>
                  </a:lnTo>
                  <a:cubicBezTo>
                    <a:pt x="33042" y="8084"/>
                    <a:pt x="32687" y="8700"/>
                    <a:pt x="29622" y="10781"/>
                  </a:cubicBezTo>
                  <a:cubicBezTo>
                    <a:pt x="28509" y="11532"/>
                    <a:pt x="26578" y="13239"/>
                    <a:pt x="25121" y="13254"/>
                  </a:cubicBezTo>
                  <a:cubicBezTo>
                    <a:pt x="25111" y="13254"/>
                    <a:pt x="25101" y="13254"/>
                    <a:pt x="25091" y="13254"/>
                  </a:cubicBezTo>
                  <a:cubicBezTo>
                    <a:pt x="23147" y="13254"/>
                    <a:pt x="25420" y="11470"/>
                    <a:pt x="26047" y="11013"/>
                  </a:cubicBezTo>
                  <a:lnTo>
                    <a:pt x="26047" y="11013"/>
                  </a:lnTo>
                  <a:cubicBezTo>
                    <a:pt x="24998" y="11717"/>
                    <a:pt x="22084" y="13971"/>
                    <a:pt x="20422" y="13971"/>
                  </a:cubicBezTo>
                  <a:cubicBezTo>
                    <a:pt x="20220" y="13971"/>
                    <a:pt x="20035" y="13938"/>
                    <a:pt x="19876" y="13864"/>
                  </a:cubicBezTo>
                  <a:cubicBezTo>
                    <a:pt x="18494" y="13220"/>
                    <a:pt x="21097" y="11080"/>
                    <a:pt x="21721" y="10605"/>
                  </a:cubicBezTo>
                  <a:lnTo>
                    <a:pt x="21721" y="10605"/>
                  </a:lnTo>
                  <a:cubicBezTo>
                    <a:pt x="21225" y="10881"/>
                    <a:pt x="19714" y="11936"/>
                    <a:pt x="18829" y="11936"/>
                  </a:cubicBezTo>
                  <a:cubicBezTo>
                    <a:pt x="18677" y="11936"/>
                    <a:pt x="18543" y="11905"/>
                    <a:pt x="18437" y="11833"/>
                  </a:cubicBezTo>
                  <a:cubicBezTo>
                    <a:pt x="17522" y="11221"/>
                    <a:pt x="19384" y="10005"/>
                    <a:pt x="19833" y="9549"/>
                  </a:cubicBezTo>
                  <a:cubicBezTo>
                    <a:pt x="23002" y="6337"/>
                    <a:pt x="23820" y="5574"/>
                    <a:pt x="27592" y="0"/>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2"/>
            <p:cNvSpPr/>
            <p:nvPr/>
          </p:nvSpPr>
          <p:spPr>
            <a:xfrm>
              <a:off x="6674826" y="813050"/>
              <a:ext cx="1152934" cy="900410"/>
            </a:xfrm>
            <a:custGeom>
              <a:avLst/>
              <a:gdLst/>
              <a:ahLst/>
              <a:cxnLst/>
              <a:rect l="l" t="t" r="r" b="b"/>
              <a:pathLst>
                <a:path w="36032" h="28140" extrusionOk="0">
                  <a:moveTo>
                    <a:pt x="22174" y="5163"/>
                  </a:moveTo>
                  <a:cubicBezTo>
                    <a:pt x="24160" y="3616"/>
                    <a:pt x="26183" y="2081"/>
                    <a:pt x="27592" y="0"/>
                  </a:cubicBezTo>
                  <a:cubicBezTo>
                    <a:pt x="23820" y="5574"/>
                    <a:pt x="23002" y="6337"/>
                    <a:pt x="19833" y="9549"/>
                  </a:cubicBezTo>
                  <a:cubicBezTo>
                    <a:pt x="19384" y="10005"/>
                    <a:pt x="17522" y="11221"/>
                    <a:pt x="18437" y="11833"/>
                  </a:cubicBezTo>
                  <a:cubicBezTo>
                    <a:pt x="19164" y="12322"/>
                    <a:pt x="21139" y="10929"/>
                    <a:pt x="21721" y="10605"/>
                  </a:cubicBezTo>
                  <a:cubicBezTo>
                    <a:pt x="21097" y="11080"/>
                    <a:pt x="18494" y="13220"/>
                    <a:pt x="19876" y="13864"/>
                  </a:cubicBezTo>
                  <a:cubicBezTo>
                    <a:pt x="21345" y="14545"/>
                    <a:pt x="24870" y="11803"/>
                    <a:pt x="26047" y="11013"/>
                  </a:cubicBezTo>
                  <a:cubicBezTo>
                    <a:pt x="25417" y="11472"/>
                    <a:pt x="23124" y="13272"/>
                    <a:pt x="25121" y="13254"/>
                  </a:cubicBezTo>
                  <a:cubicBezTo>
                    <a:pt x="26578" y="13239"/>
                    <a:pt x="28509" y="11532"/>
                    <a:pt x="29622" y="10781"/>
                  </a:cubicBezTo>
                  <a:cubicBezTo>
                    <a:pt x="32687" y="8700"/>
                    <a:pt x="33042" y="8084"/>
                    <a:pt x="36032" y="5894"/>
                  </a:cubicBezTo>
                  <a:cubicBezTo>
                    <a:pt x="29902" y="12325"/>
                    <a:pt x="23764" y="19025"/>
                    <a:pt x="16431" y="24116"/>
                  </a:cubicBezTo>
                  <a:cubicBezTo>
                    <a:pt x="14304" y="25594"/>
                    <a:pt x="11850" y="27126"/>
                    <a:pt x="9252" y="28140"/>
                  </a:cubicBezTo>
                  <a:cubicBezTo>
                    <a:pt x="15424" y="24804"/>
                    <a:pt x="19279" y="18041"/>
                    <a:pt x="13004" y="13970"/>
                  </a:cubicBezTo>
                  <a:cubicBezTo>
                    <a:pt x="7995" y="10721"/>
                    <a:pt x="4160" y="11508"/>
                    <a:pt x="1" y="14983"/>
                  </a:cubicBezTo>
                  <a:cubicBezTo>
                    <a:pt x="924" y="13858"/>
                    <a:pt x="1935" y="12826"/>
                    <a:pt x="2909" y="11903"/>
                  </a:cubicBezTo>
                  <a:cubicBezTo>
                    <a:pt x="7593" y="7466"/>
                    <a:pt x="13195" y="4076"/>
                    <a:pt x="18637" y="664"/>
                  </a:cubicBezTo>
                  <a:cubicBezTo>
                    <a:pt x="16494" y="2880"/>
                    <a:pt x="13436" y="5520"/>
                    <a:pt x="12576" y="8546"/>
                  </a:cubicBezTo>
                  <a:cubicBezTo>
                    <a:pt x="12052" y="10389"/>
                    <a:pt x="13593" y="10155"/>
                    <a:pt x="14892" y="9662"/>
                  </a:cubicBezTo>
                  <a:cubicBezTo>
                    <a:pt x="17529" y="8660"/>
                    <a:pt x="19966" y="6880"/>
                    <a:pt x="22174" y="516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2"/>
            <p:cNvSpPr/>
            <p:nvPr/>
          </p:nvSpPr>
          <p:spPr>
            <a:xfrm>
              <a:off x="7487268" y="1165373"/>
              <a:ext cx="21022" cy="16575"/>
            </a:xfrm>
            <a:custGeom>
              <a:avLst/>
              <a:gdLst/>
              <a:ahLst/>
              <a:cxnLst/>
              <a:rect l="l" t="t" r="r" b="b"/>
              <a:pathLst>
                <a:path w="657" h="518" extrusionOk="0">
                  <a:moveTo>
                    <a:pt x="656" y="1"/>
                  </a:moveTo>
                  <a:cubicBezTo>
                    <a:pt x="503" y="105"/>
                    <a:pt x="306" y="244"/>
                    <a:pt x="81" y="402"/>
                  </a:cubicBezTo>
                  <a:cubicBezTo>
                    <a:pt x="54" y="441"/>
                    <a:pt x="27" y="479"/>
                    <a:pt x="0" y="518"/>
                  </a:cubicBezTo>
                  <a:cubicBezTo>
                    <a:pt x="261" y="297"/>
                    <a:pt x="506" y="111"/>
                    <a:pt x="656" y="1"/>
                  </a:cubicBezTo>
                  <a:close/>
                </a:path>
              </a:pathLst>
            </a:custGeom>
            <a:solidFill>
              <a:srgbClr val="7C5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2"/>
            <p:cNvSpPr/>
            <p:nvPr/>
          </p:nvSpPr>
          <p:spPr>
            <a:xfrm>
              <a:off x="6674826" y="1120257"/>
              <a:ext cx="710249" cy="593202"/>
            </a:xfrm>
            <a:custGeom>
              <a:avLst/>
              <a:gdLst/>
              <a:ahLst/>
              <a:cxnLst/>
              <a:rect l="l" t="t" r="r" b="b"/>
              <a:pathLst>
                <a:path w="22197" h="18539" extrusionOk="0">
                  <a:moveTo>
                    <a:pt x="8863" y="1"/>
                  </a:moveTo>
                  <a:cubicBezTo>
                    <a:pt x="7282" y="1"/>
                    <a:pt x="5437" y="523"/>
                    <a:pt x="3402" y="1848"/>
                  </a:cubicBezTo>
                  <a:cubicBezTo>
                    <a:pt x="3237" y="1999"/>
                    <a:pt x="3071" y="2148"/>
                    <a:pt x="2909" y="2302"/>
                  </a:cubicBezTo>
                  <a:cubicBezTo>
                    <a:pt x="1935" y="3225"/>
                    <a:pt x="924" y="4256"/>
                    <a:pt x="1" y="5382"/>
                  </a:cubicBezTo>
                  <a:cubicBezTo>
                    <a:pt x="2356" y="3415"/>
                    <a:pt x="4606" y="2309"/>
                    <a:pt x="7025" y="2309"/>
                  </a:cubicBezTo>
                  <a:cubicBezTo>
                    <a:pt x="8878" y="2309"/>
                    <a:pt x="10831" y="2958"/>
                    <a:pt x="13004" y="4368"/>
                  </a:cubicBezTo>
                  <a:cubicBezTo>
                    <a:pt x="19279" y="8440"/>
                    <a:pt x="15424" y="15203"/>
                    <a:pt x="9252" y="18539"/>
                  </a:cubicBezTo>
                  <a:cubicBezTo>
                    <a:pt x="11850" y="17525"/>
                    <a:pt x="14305" y="15993"/>
                    <a:pt x="16431" y="14515"/>
                  </a:cubicBezTo>
                  <a:cubicBezTo>
                    <a:pt x="17252" y="13945"/>
                    <a:pt x="18056" y="13352"/>
                    <a:pt x="18849" y="12743"/>
                  </a:cubicBezTo>
                  <a:cubicBezTo>
                    <a:pt x="19313" y="11867"/>
                    <a:pt x="22196" y="5309"/>
                    <a:pt x="15230" y="5309"/>
                  </a:cubicBezTo>
                  <a:cubicBezTo>
                    <a:pt x="15036" y="5309"/>
                    <a:pt x="14834" y="5314"/>
                    <a:pt x="14625" y="5324"/>
                  </a:cubicBezTo>
                  <a:cubicBezTo>
                    <a:pt x="15053" y="3178"/>
                    <a:pt x="12763" y="1"/>
                    <a:pt x="88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2"/>
            <p:cNvSpPr/>
            <p:nvPr/>
          </p:nvSpPr>
          <p:spPr>
            <a:xfrm>
              <a:off x="7494275" y="781949"/>
              <a:ext cx="276522" cy="317607"/>
            </a:xfrm>
            <a:custGeom>
              <a:avLst/>
              <a:gdLst/>
              <a:ahLst/>
              <a:cxnLst/>
              <a:rect l="l" t="t" r="r" b="b"/>
              <a:pathLst>
                <a:path w="8642" h="9926" extrusionOk="0">
                  <a:moveTo>
                    <a:pt x="8641" y="0"/>
                  </a:moveTo>
                  <a:cubicBezTo>
                    <a:pt x="8579" y="142"/>
                    <a:pt x="7544" y="2453"/>
                    <a:pt x="4512" y="5087"/>
                  </a:cubicBezTo>
                  <a:cubicBezTo>
                    <a:pt x="1385" y="7803"/>
                    <a:pt x="1" y="8337"/>
                    <a:pt x="395" y="9569"/>
                  </a:cubicBezTo>
                  <a:cubicBezTo>
                    <a:pt x="472" y="9809"/>
                    <a:pt x="670" y="9926"/>
                    <a:pt x="957" y="9926"/>
                  </a:cubicBezTo>
                  <a:cubicBezTo>
                    <a:pt x="2574" y="9926"/>
                    <a:pt x="7021" y="6234"/>
                    <a:pt x="8641" y="0"/>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12"/>
            <p:cNvSpPr/>
            <p:nvPr/>
          </p:nvSpPr>
          <p:spPr>
            <a:xfrm>
              <a:off x="7494275" y="781949"/>
              <a:ext cx="276522" cy="357092"/>
            </a:xfrm>
            <a:custGeom>
              <a:avLst/>
              <a:gdLst/>
              <a:ahLst/>
              <a:cxnLst/>
              <a:rect l="l" t="t" r="r" b="b"/>
              <a:pathLst>
                <a:path w="8642" h="11160" extrusionOk="0">
                  <a:moveTo>
                    <a:pt x="4512" y="5087"/>
                  </a:moveTo>
                  <a:cubicBezTo>
                    <a:pt x="7544" y="2453"/>
                    <a:pt x="8579" y="142"/>
                    <a:pt x="8641" y="0"/>
                  </a:cubicBezTo>
                  <a:cubicBezTo>
                    <a:pt x="6733" y="7343"/>
                    <a:pt x="902" y="11159"/>
                    <a:pt x="395" y="9569"/>
                  </a:cubicBezTo>
                  <a:cubicBezTo>
                    <a:pt x="1" y="8337"/>
                    <a:pt x="1385" y="7803"/>
                    <a:pt x="4512" y="508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12"/>
            <p:cNvSpPr/>
            <p:nvPr/>
          </p:nvSpPr>
          <p:spPr>
            <a:xfrm>
              <a:off x="7129763" y="813146"/>
              <a:ext cx="260492" cy="241293"/>
            </a:xfrm>
            <a:custGeom>
              <a:avLst/>
              <a:gdLst/>
              <a:ahLst/>
              <a:cxnLst/>
              <a:rect l="l" t="t" r="r" b="b"/>
              <a:pathLst>
                <a:path w="8141" h="7541" extrusionOk="0">
                  <a:moveTo>
                    <a:pt x="8141" y="1"/>
                  </a:moveTo>
                  <a:cubicBezTo>
                    <a:pt x="8011" y="145"/>
                    <a:pt x="3890" y="4766"/>
                    <a:pt x="1513" y="6096"/>
                  </a:cubicBezTo>
                  <a:cubicBezTo>
                    <a:pt x="27" y="6928"/>
                    <a:pt x="1" y="7540"/>
                    <a:pt x="637" y="7540"/>
                  </a:cubicBezTo>
                  <a:cubicBezTo>
                    <a:pt x="1036" y="7540"/>
                    <a:pt x="1693" y="7301"/>
                    <a:pt x="2416" y="6726"/>
                  </a:cubicBezTo>
                  <a:cubicBezTo>
                    <a:pt x="4294" y="5231"/>
                    <a:pt x="6554" y="2853"/>
                    <a:pt x="8141" y="1"/>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12"/>
            <p:cNvSpPr/>
            <p:nvPr/>
          </p:nvSpPr>
          <p:spPr>
            <a:xfrm>
              <a:off x="7100869" y="813146"/>
              <a:ext cx="289385" cy="263019"/>
            </a:xfrm>
            <a:custGeom>
              <a:avLst/>
              <a:gdLst/>
              <a:ahLst/>
              <a:cxnLst/>
              <a:rect l="l" t="t" r="r" b="b"/>
              <a:pathLst>
                <a:path w="9044" h="8220" extrusionOk="0">
                  <a:moveTo>
                    <a:pt x="2416" y="6096"/>
                  </a:moveTo>
                  <a:cubicBezTo>
                    <a:pt x="4793" y="4766"/>
                    <a:pt x="8914" y="145"/>
                    <a:pt x="9044" y="1"/>
                  </a:cubicBezTo>
                  <a:cubicBezTo>
                    <a:pt x="7457" y="2853"/>
                    <a:pt x="5197" y="5231"/>
                    <a:pt x="3319" y="6726"/>
                  </a:cubicBezTo>
                  <a:cubicBezTo>
                    <a:pt x="1442" y="8220"/>
                    <a:pt x="1" y="7449"/>
                    <a:pt x="2416" y="609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2"/>
            <p:cNvSpPr/>
            <p:nvPr/>
          </p:nvSpPr>
          <p:spPr>
            <a:xfrm>
              <a:off x="6601521" y="1308721"/>
              <a:ext cx="463900" cy="414240"/>
            </a:xfrm>
            <a:custGeom>
              <a:avLst/>
              <a:gdLst/>
              <a:ahLst/>
              <a:cxnLst/>
              <a:rect l="l" t="t" r="r" b="b"/>
              <a:pathLst>
                <a:path w="14498" h="12946" extrusionOk="0">
                  <a:moveTo>
                    <a:pt x="9596" y="1"/>
                  </a:moveTo>
                  <a:cubicBezTo>
                    <a:pt x="8276" y="1"/>
                    <a:pt x="2998" y="576"/>
                    <a:pt x="1524" y="2992"/>
                  </a:cubicBezTo>
                  <a:cubicBezTo>
                    <a:pt x="1" y="5489"/>
                    <a:pt x="507" y="11897"/>
                    <a:pt x="3812" y="12784"/>
                  </a:cubicBezTo>
                  <a:cubicBezTo>
                    <a:pt x="4221" y="12894"/>
                    <a:pt x="4651" y="12945"/>
                    <a:pt x="5095" y="12945"/>
                  </a:cubicBezTo>
                  <a:cubicBezTo>
                    <a:pt x="8269" y="12945"/>
                    <a:pt x="12107" y="10318"/>
                    <a:pt x="13456" y="7689"/>
                  </a:cubicBezTo>
                  <a:cubicBezTo>
                    <a:pt x="14498" y="5657"/>
                    <a:pt x="12990" y="1"/>
                    <a:pt x="959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12"/>
            <p:cNvSpPr/>
            <p:nvPr/>
          </p:nvSpPr>
          <p:spPr>
            <a:xfrm>
              <a:off x="6693324" y="1514623"/>
              <a:ext cx="131635" cy="112335"/>
            </a:xfrm>
            <a:custGeom>
              <a:avLst/>
              <a:gdLst/>
              <a:ahLst/>
              <a:cxnLst/>
              <a:rect l="l" t="t" r="r" b="b"/>
              <a:pathLst>
                <a:path w="3799" h="3242" extrusionOk="0">
                  <a:moveTo>
                    <a:pt x="2607" y="0"/>
                  </a:moveTo>
                  <a:cubicBezTo>
                    <a:pt x="1720" y="0"/>
                    <a:pt x="0" y="754"/>
                    <a:pt x="28" y="1956"/>
                  </a:cubicBezTo>
                  <a:cubicBezTo>
                    <a:pt x="42" y="2534"/>
                    <a:pt x="1036" y="3241"/>
                    <a:pt x="2002" y="3241"/>
                  </a:cubicBezTo>
                  <a:cubicBezTo>
                    <a:pt x="2373" y="3241"/>
                    <a:pt x="2739" y="3137"/>
                    <a:pt x="3045" y="2882"/>
                  </a:cubicBezTo>
                  <a:cubicBezTo>
                    <a:pt x="3664" y="2364"/>
                    <a:pt x="3798" y="777"/>
                    <a:pt x="3045" y="113"/>
                  </a:cubicBezTo>
                  <a:cubicBezTo>
                    <a:pt x="2958" y="37"/>
                    <a:pt x="2803" y="0"/>
                    <a:pt x="26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12"/>
            <p:cNvSpPr/>
            <p:nvPr/>
          </p:nvSpPr>
          <p:spPr>
            <a:xfrm>
              <a:off x="6929748" y="1502977"/>
              <a:ext cx="101272" cy="86553"/>
            </a:xfrm>
            <a:custGeom>
              <a:avLst/>
              <a:gdLst/>
              <a:ahLst/>
              <a:cxnLst/>
              <a:rect l="l" t="t" r="r" b="b"/>
              <a:pathLst>
                <a:path w="3165" h="2705" extrusionOk="0">
                  <a:moveTo>
                    <a:pt x="1645" y="1"/>
                  </a:moveTo>
                  <a:cubicBezTo>
                    <a:pt x="1114" y="1"/>
                    <a:pt x="536" y="208"/>
                    <a:pt x="279" y="727"/>
                  </a:cubicBezTo>
                  <a:cubicBezTo>
                    <a:pt x="1" y="1287"/>
                    <a:pt x="399" y="2456"/>
                    <a:pt x="1140" y="2693"/>
                  </a:cubicBezTo>
                  <a:cubicBezTo>
                    <a:pt x="1164" y="2700"/>
                    <a:pt x="1191" y="2704"/>
                    <a:pt x="1221" y="2704"/>
                  </a:cubicBezTo>
                  <a:cubicBezTo>
                    <a:pt x="1768" y="2704"/>
                    <a:pt x="3164" y="1423"/>
                    <a:pt x="2708" y="444"/>
                  </a:cubicBezTo>
                  <a:cubicBezTo>
                    <a:pt x="2582" y="175"/>
                    <a:pt x="2133" y="1"/>
                    <a:pt x="16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12"/>
            <p:cNvSpPr/>
            <p:nvPr/>
          </p:nvSpPr>
          <p:spPr>
            <a:xfrm>
              <a:off x="6798847" y="1361997"/>
              <a:ext cx="65339" cy="59995"/>
            </a:xfrm>
            <a:custGeom>
              <a:avLst/>
              <a:gdLst/>
              <a:ahLst/>
              <a:cxnLst/>
              <a:rect l="l" t="t" r="r" b="b"/>
              <a:pathLst>
                <a:path w="2042" h="1875" extrusionOk="0">
                  <a:moveTo>
                    <a:pt x="1060" y="1"/>
                  </a:moveTo>
                  <a:cubicBezTo>
                    <a:pt x="645" y="1"/>
                    <a:pt x="1" y="844"/>
                    <a:pt x="363" y="1469"/>
                  </a:cubicBezTo>
                  <a:cubicBezTo>
                    <a:pt x="501" y="1704"/>
                    <a:pt x="888" y="1874"/>
                    <a:pt x="1253" y="1874"/>
                  </a:cubicBezTo>
                  <a:cubicBezTo>
                    <a:pt x="1450" y="1874"/>
                    <a:pt x="1641" y="1825"/>
                    <a:pt x="1783" y="1710"/>
                  </a:cubicBezTo>
                  <a:cubicBezTo>
                    <a:pt x="2041" y="1500"/>
                    <a:pt x="1855" y="114"/>
                    <a:pt x="1102" y="4"/>
                  </a:cubicBezTo>
                  <a:cubicBezTo>
                    <a:pt x="1088" y="2"/>
                    <a:pt x="1074" y="1"/>
                    <a:pt x="10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12"/>
            <p:cNvSpPr/>
            <p:nvPr/>
          </p:nvSpPr>
          <p:spPr>
            <a:xfrm>
              <a:off x="7311091" y="1427591"/>
              <a:ext cx="360612" cy="249964"/>
            </a:xfrm>
            <a:custGeom>
              <a:avLst/>
              <a:gdLst/>
              <a:ahLst/>
              <a:cxnLst/>
              <a:rect l="l" t="t" r="r" b="b"/>
              <a:pathLst>
                <a:path w="11270" h="7812" extrusionOk="0">
                  <a:moveTo>
                    <a:pt x="6980" y="1"/>
                  </a:moveTo>
                  <a:cubicBezTo>
                    <a:pt x="5445" y="1"/>
                    <a:pt x="4023" y="1137"/>
                    <a:pt x="2476" y="2587"/>
                  </a:cubicBezTo>
                  <a:cubicBezTo>
                    <a:pt x="1227" y="4336"/>
                    <a:pt x="0" y="7352"/>
                    <a:pt x="3109" y="7757"/>
                  </a:cubicBezTo>
                  <a:cubicBezTo>
                    <a:pt x="3395" y="7794"/>
                    <a:pt x="3683" y="7812"/>
                    <a:pt x="3973" y="7812"/>
                  </a:cubicBezTo>
                  <a:cubicBezTo>
                    <a:pt x="5215" y="7812"/>
                    <a:pt x="6495" y="7487"/>
                    <a:pt x="7740" y="6976"/>
                  </a:cubicBezTo>
                  <a:cubicBezTo>
                    <a:pt x="11019" y="4774"/>
                    <a:pt x="11269" y="1288"/>
                    <a:pt x="8017" y="176"/>
                  </a:cubicBezTo>
                  <a:cubicBezTo>
                    <a:pt x="7664" y="56"/>
                    <a:pt x="7319" y="1"/>
                    <a:pt x="6980" y="1"/>
                  </a:cubicBezTo>
                  <a:close/>
                </a:path>
              </a:pathLst>
            </a:custGeom>
            <a:solidFill>
              <a:schemeClr val="accent2"/>
            </a:solidFill>
            <a:ln>
              <a:noFill/>
            </a:ln>
          </p:spPr>
          <p:txBody>
            <a:bodyPr spcFirstLastPara="1" wrap="square" lIns="91450"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12"/>
            <p:cNvSpPr/>
            <p:nvPr/>
          </p:nvSpPr>
          <p:spPr>
            <a:xfrm>
              <a:off x="7420937" y="1427591"/>
              <a:ext cx="242125" cy="184050"/>
            </a:xfrm>
            <a:custGeom>
              <a:avLst/>
              <a:gdLst/>
              <a:ahLst/>
              <a:cxnLst/>
              <a:rect l="l" t="t" r="r" b="b"/>
              <a:pathLst>
                <a:path w="7567" h="5752" extrusionOk="0">
                  <a:moveTo>
                    <a:pt x="3548" y="1"/>
                  </a:moveTo>
                  <a:cubicBezTo>
                    <a:pt x="2334" y="1"/>
                    <a:pt x="1190" y="712"/>
                    <a:pt x="1" y="1726"/>
                  </a:cubicBezTo>
                  <a:cubicBezTo>
                    <a:pt x="626" y="1460"/>
                    <a:pt x="1281" y="1313"/>
                    <a:pt x="1932" y="1313"/>
                  </a:cubicBezTo>
                  <a:cubicBezTo>
                    <a:pt x="2741" y="1313"/>
                    <a:pt x="3545" y="1541"/>
                    <a:pt x="4276" y="2053"/>
                  </a:cubicBezTo>
                  <a:cubicBezTo>
                    <a:pt x="5651" y="3015"/>
                    <a:pt x="5959" y="4352"/>
                    <a:pt x="5718" y="5751"/>
                  </a:cubicBezTo>
                  <a:cubicBezTo>
                    <a:pt x="7567" y="3652"/>
                    <a:pt x="7280" y="1097"/>
                    <a:pt x="4584" y="176"/>
                  </a:cubicBezTo>
                  <a:cubicBezTo>
                    <a:pt x="4232" y="56"/>
                    <a:pt x="3887" y="1"/>
                    <a:pt x="35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12"/>
            <p:cNvSpPr/>
            <p:nvPr/>
          </p:nvSpPr>
          <p:spPr>
            <a:xfrm>
              <a:off x="7390284" y="1136543"/>
              <a:ext cx="621231" cy="514264"/>
            </a:xfrm>
            <a:custGeom>
              <a:avLst/>
              <a:gdLst/>
              <a:ahLst/>
              <a:cxnLst/>
              <a:rect l="l" t="t" r="r" b="b"/>
              <a:pathLst>
                <a:path w="19415" h="16072" extrusionOk="0">
                  <a:moveTo>
                    <a:pt x="19414" y="0"/>
                  </a:moveTo>
                  <a:lnTo>
                    <a:pt x="19414" y="0"/>
                  </a:lnTo>
                  <a:cubicBezTo>
                    <a:pt x="18817" y="670"/>
                    <a:pt x="14041" y="6290"/>
                    <a:pt x="12103" y="6290"/>
                  </a:cubicBezTo>
                  <a:cubicBezTo>
                    <a:pt x="11838" y="6290"/>
                    <a:pt x="11626" y="6184"/>
                    <a:pt x="11485" y="5946"/>
                  </a:cubicBezTo>
                  <a:cubicBezTo>
                    <a:pt x="10606" y="4456"/>
                    <a:pt x="13438" y="2610"/>
                    <a:pt x="14474" y="2218"/>
                  </a:cubicBezTo>
                  <a:lnTo>
                    <a:pt x="14474" y="2218"/>
                  </a:lnTo>
                  <a:cubicBezTo>
                    <a:pt x="8872" y="2990"/>
                    <a:pt x="3226" y="7171"/>
                    <a:pt x="1" y="11682"/>
                  </a:cubicBezTo>
                  <a:cubicBezTo>
                    <a:pt x="1547" y="10233"/>
                    <a:pt x="2970" y="9096"/>
                    <a:pt x="4504" y="9096"/>
                  </a:cubicBezTo>
                  <a:cubicBezTo>
                    <a:pt x="4844" y="9096"/>
                    <a:pt x="5189" y="9152"/>
                    <a:pt x="5542" y="9272"/>
                  </a:cubicBezTo>
                  <a:cubicBezTo>
                    <a:pt x="8794" y="10383"/>
                    <a:pt x="8544" y="13870"/>
                    <a:pt x="5265" y="16071"/>
                  </a:cubicBezTo>
                  <a:cubicBezTo>
                    <a:pt x="7409" y="15191"/>
                    <a:pt x="9439" y="13761"/>
                    <a:pt x="10963" y="12497"/>
                  </a:cubicBezTo>
                  <a:cubicBezTo>
                    <a:pt x="14983" y="9164"/>
                    <a:pt x="17335" y="4691"/>
                    <a:pt x="19414" y="0"/>
                  </a:cubicBezTo>
                  <a:close/>
                </a:path>
              </a:pathLst>
            </a:custGeom>
            <a:solidFill>
              <a:srgbClr val="EA57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12"/>
            <p:cNvSpPr/>
            <p:nvPr/>
          </p:nvSpPr>
          <p:spPr>
            <a:xfrm>
              <a:off x="7390284" y="1136543"/>
              <a:ext cx="621231" cy="514264"/>
            </a:xfrm>
            <a:custGeom>
              <a:avLst/>
              <a:gdLst/>
              <a:ahLst/>
              <a:cxnLst/>
              <a:rect l="l" t="t" r="r" b="b"/>
              <a:pathLst>
                <a:path w="19415" h="16072" extrusionOk="0">
                  <a:moveTo>
                    <a:pt x="11485" y="5946"/>
                  </a:moveTo>
                  <a:cubicBezTo>
                    <a:pt x="12655" y="7922"/>
                    <a:pt x="18735" y="761"/>
                    <a:pt x="19414" y="0"/>
                  </a:cubicBezTo>
                  <a:cubicBezTo>
                    <a:pt x="17335" y="4691"/>
                    <a:pt x="14983" y="9164"/>
                    <a:pt x="10963" y="12497"/>
                  </a:cubicBezTo>
                  <a:cubicBezTo>
                    <a:pt x="9439" y="13761"/>
                    <a:pt x="7409" y="15191"/>
                    <a:pt x="5265" y="16071"/>
                  </a:cubicBezTo>
                  <a:cubicBezTo>
                    <a:pt x="8544" y="13870"/>
                    <a:pt x="8794" y="10383"/>
                    <a:pt x="5542" y="9272"/>
                  </a:cubicBezTo>
                  <a:cubicBezTo>
                    <a:pt x="3593" y="8609"/>
                    <a:pt x="1889" y="9912"/>
                    <a:pt x="1" y="11682"/>
                  </a:cubicBezTo>
                  <a:cubicBezTo>
                    <a:pt x="3226" y="7171"/>
                    <a:pt x="8872" y="2990"/>
                    <a:pt x="14474" y="2218"/>
                  </a:cubicBezTo>
                  <a:cubicBezTo>
                    <a:pt x="13438" y="2610"/>
                    <a:pt x="10606" y="4456"/>
                    <a:pt x="11485" y="59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12"/>
            <p:cNvSpPr/>
            <p:nvPr/>
          </p:nvSpPr>
          <p:spPr>
            <a:xfrm>
              <a:off x="7390284" y="1361069"/>
              <a:ext cx="416063" cy="289769"/>
            </a:xfrm>
            <a:custGeom>
              <a:avLst/>
              <a:gdLst/>
              <a:ahLst/>
              <a:cxnLst/>
              <a:rect l="l" t="t" r="r" b="b"/>
              <a:pathLst>
                <a:path w="13003" h="9056" extrusionOk="0">
                  <a:moveTo>
                    <a:pt x="5858" y="0"/>
                  </a:moveTo>
                  <a:cubicBezTo>
                    <a:pt x="5324" y="0"/>
                    <a:pt x="4669" y="129"/>
                    <a:pt x="3871" y="441"/>
                  </a:cubicBezTo>
                  <a:cubicBezTo>
                    <a:pt x="2379" y="1742"/>
                    <a:pt x="1059" y="3186"/>
                    <a:pt x="1" y="4666"/>
                  </a:cubicBezTo>
                  <a:cubicBezTo>
                    <a:pt x="1548" y="3216"/>
                    <a:pt x="2970" y="2080"/>
                    <a:pt x="4505" y="2080"/>
                  </a:cubicBezTo>
                  <a:cubicBezTo>
                    <a:pt x="4844" y="2080"/>
                    <a:pt x="5189" y="2135"/>
                    <a:pt x="5542" y="2255"/>
                  </a:cubicBezTo>
                  <a:cubicBezTo>
                    <a:pt x="8794" y="3367"/>
                    <a:pt x="8544" y="6853"/>
                    <a:pt x="5265" y="9055"/>
                  </a:cubicBezTo>
                  <a:cubicBezTo>
                    <a:pt x="7409" y="8174"/>
                    <a:pt x="9439" y="6744"/>
                    <a:pt x="10963" y="5480"/>
                  </a:cubicBezTo>
                  <a:cubicBezTo>
                    <a:pt x="11684" y="4881"/>
                    <a:pt x="12366" y="4236"/>
                    <a:pt x="13003" y="3548"/>
                  </a:cubicBezTo>
                  <a:cubicBezTo>
                    <a:pt x="12656" y="2531"/>
                    <a:pt x="11423" y="1863"/>
                    <a:pt x="10130" y="1863"/>
                  </a:cubicBezTo>
                  <a:cubicBezTo>
                    <a:pt x="9368" y="1863"/>
                    <a:pt x="8585" y="2095"/>
                    <a:pt x="7950" y="2624"/>
                  </a:cubicBezTo>
                  <a:cubicBezTo>
                    <a:pt x="8189" y="1906"/>
                    <a:pt x="7914" y="0"/>
                    <a:pt x="585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12"/>
            <p:cNvSpPr/>
            <p:nvPr/>
          </p:nvSpPr>
          <p:spPr>
            <a:xfrm>
              <a:off x="7367278" y="1493250"/>
              <a:ext cx="228238" cy="156052"/>
            </a:xfrm>
            <a:custGeom>
              <a:avLst/>
              <a:gdLst/>
              <a:ahLst/>
              <a:cxnLst/>
              <a:rect l="l" t="t" r="r" b="b"/>
              <a:pathLst>
                <a:path w="7133" h="4877" extrusionOk="0">
                  <a:moveTo>
                    <a:pt x="4319" y="0"/>
                  </a:moveTo>
                  <a:cubicBezTo>
                    <a:pt x="3012" y="0"/>
                    <a:pt x="900" y="1307"/>
                    <a:pt x="397" y="3017"/>
                  </a:cubicBezTo>
                  <a:cubicBezTo>
                    <a:pt x="0" y="4366"/>
                    <a:pt x="1266" y="4876"/>
                    <a:pt x="2753" y="4876"/>
                  </a:cubicBezTo>
                  <a:cubicBezTo>
                    <a:pt x="4357" y="4876"/>
                    <a:pt x="6218" y="4283"/>
                    <a:pt x="6531" y="3507"/>
                  </a:cubicBezTo>
                  <a:cubicBezTo>
                    <a:pt x="7133" y="2012"/>
                    <a:pt x="5626" y="0"/>
                    <a:pt x="431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12"/>
            <p:cNvSpPr/>
            <p:nvPr/>
          </p:nvSpPr>
          <p:spPr>
            <a:xfrm>
              <a:off x="7402571" y="1558652"/>
              <a:ext cx="65371" cy="59963"/>
            </a:xfrm>
            <a:custGeom>
              <a:avLst/>
              <a:gdLst/>
              <a:ahLst/>
              <a:cxnLst/>
              <a:rect l="l" t="t" r="r" b="b"/>
              <a:pathLst>
                <a:path w="2043" h="1874" extrusionOk="0">
                  <a:moveTo>
                    <a:pt x="1062" y="1"/>
                  </a:moveTo>
                  <a:cubicBezTo>
                    <a:pt x="647" y="1"/>
                    <a:pt x="1" y="845"/>
                    <a:pt x="365" y="1468"/>
                  </a:cubicBezTo>
                  <a:cubicBezTo>
                    <a:pt x="503" y="1704"/>
                    <a:pt x="889" y="1874"/>
                    <a:pt x="1255" y="1874"/>
                  </a:cubicBezTo>
                  <a:cubicBezTo>
                    <a:pt x="1451" y="1874"/>
                    <a:pt x="1642" y="1824"/>
                    <a:pt x="1784" y="1709"/>
                  </a:cubicBezTo>
                  <a:cubicBezTo>
                    <a:pt x="2043" y="1501"/>
                    <a:pt x="1857" y="114"/>
                    <a:pt x="1102" y="4"/>
                  </a:cubicBezTo>
                  <a:cubicBezTo>
                    <a:pt x="1089" y="2"/>
                    <a:pt x="1075" y="1"/>
                    <a:pt x="10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2"/>
            <p:cNvSpPr/>
            <p:nvPr/>
          </p:nvSpPr>
          <p:spPr>
            <a:xfrm>
              <a:off x="7459750" y="1524991"/>
              <a:ext cx="27870" cy="23742"/>
            </a:xfrm>
            <a:custGeom>
              <a:avLst/>
              <a:gdLst/>
              <a:ahLst/>
              <a:cxnLst/>
              <a:rect l="l" t="t" r="r" b="b"/>
              <a:pathLst>
                <a:path w="871" h="742" extrusionOk="0">
                  <a:moveTo>
                    <a:pt x="556" y="1"/>
                  </a:moveTo>
                  <a:cubicBezTo>
                    <a:pt x="398" y="1"/>
                    <a:pt x="1" y="317"/>
                    <a:pt x="103" y="593"/>
                  </a:cubicBezTo>
                  <a:cubicBezTo>
                    <a:pt x="136" y="679"/>
                    <a:pt x="281" y="741"/>
                    <a:pt x="434" y="741"/>
                  </a:cubicBezTo>
                  <a:cubicBezTo>
                    <a:pt x="568" y="741"/>
                    <a:pt x="708" y="693"/>
                    <a:pt x="782" y="569"/>
                  </a:cubicBezTo>
                  <a:cubicBezTo>
                    <a:pt x="871" y="420"/>
                    <a:pt x="788" y="88"/>
                    <a:pt x="587" y="6"/>
                  </a:cubicBezTo>
                  <a:cubicBezTo>
                    <a:pt x="578" y="2"/>
                    <a:pt x="568" y="1"/>
                    <a:pt x="5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pic>
        <p:nvPicPr>
          <p:cNvPr id="2308" name="Google Shape;2308;p14"/>
          <p:cNvPicPr preferRelativeResize="0"/>
          <p:nvPr/>
        </p:nvPicPr>
        <p:blipFill rotWithShape="1">
          <a:blip r:embed="rId3">
            <a:alphaModFix/>
          </a:blip>
          <a:srcRect l="9110" r="9101"/>
          <a:stretch/>
        </p:blipFill>
        <p:spPr>
          <a:xfrm>
            <a:off x="4443888" y="733538"/>
            <a:ext cx="4009298" cy="3676652"/>
          </a:xfrm>
          <a:prstGeom prst="rect">
            <a:avLst/>
          </a:prstGeom>
          <a:noFill/>
          <a:ln>
            <a:noFill/>
          </a:ln>
        </p:spPr>
      </p:pic>
      <p:sp>
        <p:nvSpPr>
          <p:cNvPr id="2309" name="Google Shape;2309;p14"/>
          <p:cNvSpPr txBox="1">
            <a:spLocks noGrp="1"/>
          </p:cNvSpPr>
          <p:nvPr>
            <p:ph type="title"/>
          </p:nvPr>
        </p:nvSpPr>
        <p:spPr>
          <a:xfrm>
            <a:off x="702100" y="503152"/>
            <a:ext cx="3203100" cy="168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dirty="0"/>
              <a:t>MODEL </a:t>
            </a:r>
            <a:r>
              <a:rPr lang="en" sz="3600" dirty="0">
                <a:solidFill>
                  <a:schemeClr val="accent3"/>
                </a:solidFill>
              </a:rPr>
              <a:t>MODIFICATIONS</a:t>
            </a:r>
            <a:endParaRPr sz="3600" dirty="0"/>
          </a:p>
        </p:txBody>
      </p:sp>
      <p:sp>
        <p:nvSpPr>
          <p:cNvPr id="2310" name="Google Shape;2310;p14"/>
          <p:cNvSpPr txBox="1">
            <a:spLocks noGrp="1"/>
          </p:cNvSpPr>
          <p:nvPr>
            <p:ph type="body" idx="1"/>
          </p:nvPr>
        </p:nvSpPr>
        <p:spPr>
          <a:xfrm>
            <a:off x="385850" y="2026737"/>
            <a:ext cx="3514200" cy="2164500"/>
          </a:xfrm>
          <a:prstGeom prst="rect">
            <a:avLst/>
          </a:prstGeom>
          <a:noFill/>
          <a:ln>
            <a:noFill/>
          </a:ln>
        </p:spPr>
        <p:txBody>
          <a:bodyPr spcFirstLastPara="1" wrap="square" lIns="91425" tIns="91425" rIns="91425" bIns="91425" anchor="ctr" anchorCtr="0">
            <a:noAutofit/>
          </a:bodyPr>
          <a:lstStyle/>
          <a:p>
            <a:pPr marL="457200" lvl="0" indent="-317500" algn="ctr" rtl="0">
              <a:lnSpc>
                <a:spcPct val="100000"/>
              </a:lnSpc>
              <a:spcBef>
                <a:spcPts val="0"/>
              </a:spcBef>
              <a:spcAft>
                <a:spcPts val="0"/>
              </a:spcAft>
              <a:buSzPts val="1400"/>
              <a:buChar char="●"/>
            </a:pPr>
            <a:r>
              <a:rPr lang="en" dirty="0"/>
              <a:t>Use Larger YOLO and SegFormer models for Segmentation</a:t>
            </a:r>
            <a:endParaRPr dirty="0"/>
          </a:p>
          <a:p>
            <a:pPr marL="457200" lvl="0" indent="0" algn="l" rtl="0">
              <a:lnSpc>
                <a:spcPct val="100000"/>
              </a:lnSpc>
              <a:spcBef>
                <a:spcPts val="0"/>
              </a:spcBef>
              <a:spcAft>
                <a:spcPts val="0"/>
              </a:spcAft>
              <a:buSzPts val="1400"/>
              <a:buNone/>
            </a:pPr>
            <a:endParaRPr dirty="0"/>
          </a:p>
          <a:p>
            <a:pPr marL="457200" lvl="0" indent="-317500" algn="ctr" rtl="0">
              <a:lnSpc>
                <a:spcPct val="100000"/>
              </a:lnSpc>
              <a:spcBef>
                <a:spcPts val="0"/>
              </a:spcBef>
              <a:spcAft>
                <a:spcPts val="0"/>
              </a:spcAft>
              <a:buSzPts val="1400"/>
              <a:buChar char="●"/>
            </a:pPr>
            <a:r>
              <a:rPr lang="en" dirty="0"/>
              <a:t>Fine tune our models even further</a:t>
            </a:r>
          </a:p>
          <a:p>
            <a:pPr marL="457200" lvl="0" indent="-317500" algn="ctr" rtl="0">
              <a:lnSpc>
                <a:spcPct val="100000"/>
              </a:lnSpc>
              <a:spcBef>
                <a:spcPts val="0"/>
              </a:spcBef>
              <a:spcAft>
                <a:spcPts val="0"/>
              </a:spcAft>
              <a:buSzPts val="1400"/>
              <a:buChar char="●"/>
            </a:pPr>
            <a:endParaRPr lang="en" dirty="0"/>
          </a:p>
          <a:p>
            <a:pPr marL="457200" lvl="0" indent="-317500" algn="ctr" rtl="0">
              <a:lnSpc>
                <a:spcPct val="100000"/>
              </a:lnSpc>
              <a:spcBef>
                <a:spcPts val="0"/>
              </a:spcBef>
              <a:spcAft>
                <a:spcPts val="0"/>
              </a:spcAft>
              <a:buSzPts val="1400"/>
              <a:buChar char="●"/>
            </a:pPr>
            <a:r>
              <a:rPr lang="en" dirty="0"/>
              <a:t>Use Data Augmentation </a:t>
            </a:r>
            <a:endParaRPr dirty="0"/>
          </a:p>
          <a:p>
            <a:pPr marL="457200" lvl="0" indent="0" algn="l" rtl="0">
              <a:lnSpc>
                <a:spcPct val="100000"/>
              </a:lnSpc>
              <a:spcBef>
                <a:spcPts val="0"/>
              </a:spcBef>
              <a:spcAft>
                <a:spcPts val="0"/>
              </a:spcAft>
              <a:buNone/>
            </a:pPr>
            <a:endParaRPr dirty="0"/>
          </a:p>
          <a:p>
            <a:pPr marL="457200" lvl="0" indent="-317500" algn="ctr" rtl="0">
              <a:lnSpc>
                <a:spcPct val="100000"/>
              </a:lnSpc>
              <a:spcBef>
                <a:spcPts val="0"/>
              </a:spcBef>
              <a:spcAft>
                <a:spcPts val="0"/>
              </a:spcAft>
              <a:buSzPts val="1400"/>
              <a:buChar char="●"/>
            </a:pPr>
            <a:r>
              <a:rPr lang="en" dirty="0"/>
              <a:t>Try out newer or deeper variants of other models</a:t>
            </a:r>
            <a:endParaRPr dirty="0"/>
          </a:p>
        </p:txBody>
      </p:sp>
      <p:sp>
        <p:nvSpPr>
          <p:cNvPr id="2311" name="Google Shape;2311;p14"/>
          <p:cNvSpPr/>
          <p:nvPr/>
        </p:nvSpPr>
        <p:spPr>
          <a:xfrm>
            <a:off x="3752850" y="0"/>
            <a:ext cx="5391380" cy="5143724"/>
          </a:xfrm>
          <a:custGeom>
            <a:avLst/>
            <a:gdLst/>
            <a:ahLst/>
            <a:cxnLst/>
            <a:rect l="l" t="t" r="r" b="b"/>
            <a:pathLst>
              <a:path w="209435" h="209435" extrusionOk="0">
                <a:moveTo>
                  <a:pt x="118064" y="32766"/>
                </a:moveTo>
                <a:cubicBezTo>
                  <a:pt x="136450" y="32766"/>
                  <a:pt x="153456" y="38758"/>
                  <a:pt x="164040" y="52371"/>
                </a:cubicBezTo>
                <a:cubicBezTo>
                  <a:pt x="197034" y="94813"/>
                  <a:pt x="171861" y="166407"/>
                  <a:pt x="125918" y="175487"/>
                </a:cubicBezTo>
                <a:cubicBezTo>
                  <a:pt x="121871" y="176286"/>
                  <a:pt x="117720" y="176669"/>
                  <a:pt x="113522" y="176669"/>
                </a:cubicBezTo>
                <a:cubicBezTo>
                  <a:pt x="72411" y="176669"/>
                  <a:pt x="26810" y="139935"/>
                  <a:pt x="30582" y="97878"/>
                </a:cubicBezTo>
                <a:cubicBezTo>
                  <a:pt x="34009" y="59633"/>
                  <a:pt x="79130" y="32766"/>
                  <a:pt x="118064" y="32766"/>
                </a:cubicBezTo>
                <a:close/>
                <a:moveTo>
                  <a:pt x="0" y="0"/>
                </a:moveTo>
                <a:lnTo>
                  <a:pt x="0" y="209435"/>
                </a:lnTo>
                <a:lnTo>
                  <a:pt x="209434" y="209435"/>
                </a:lnTo>
                <a:lnTo>
                  <a:pt x="2094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14"/>
          <p:cNvSpPr/>
          <p:nvPr/>
        </p:nvSpPr>
        <p:spPr>
          <a:xfrm rot="-4571280" flipH="1">
            <a:off x="8063119" y="80651"/>
            <a:ext cx="542880" cy="1100957"/>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14"/>
          <p:cNvSpPr/>
          <p:nvPr/>
        </p:nvSpPr>
        <p:spPr>
          <a:xfrm rot="3440592" flipH="1">
            <a:off x="4319960" y="3878678"/>
            <a:ext cx="542924" cy="110104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4"/>
          <p:cNvSpPr/>
          <p:nvPr/>
        </p:nvSpPr>
        <p:spPr>
          <a:xfrm flipH="1">
            <a:off x="7088422" y="321838"/>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4"/>
          <p:cNvSpPr/>
          <p:nvPr/>
        </p:nvSpPr>
        <p:spPr>
          <a:xfrm rot="-2700000" flipH="1">
            <a:off x="8520591" y="4638379"/>
            <a:ext cx="152309" cy="163735"/>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14"/>
          <p:cNvSpPr/>
          <p:nvPr/>
        </p:nvSpPr>
        <p:spPr>
          <a:xfrm flipH="1">
            <a:off x="5454147" y="4608488"/>
            <a:ext cx="152613" cy="164062"/>
          </a:xfrm>
          <a:custGeom>
            <a:avLst/>
            <a:gdLst/>
            <a:ahLst/>
            <a:cxnLst/>
            <a:rect l="l" t="t" r="r" b="b"/>
            <a:pathLst>
              <a:path w="193181" h="207674" extrusionOk="0">
                <a:moveTo>
                  <a:pt x="157427" y="0"/>
                </a:moveTo>
                <a:cubicBezTo>
                  <a:pt x="149293" y="0"/>
                  <a:pt x="143774" y="5224"/>
                  <a:pt x="138254" y="10163"/>
                </a:cubicBezTo>
                <a:cubicBezTo>
                  <a:pt x="125237" y="21602"/>
                  <a:pt x="115376" y="35900"/>
                  <a:pt x="104825" y="49509"/>
                </a:cubicBezTo>
                <a:cubicBezTo>
                  <a:pt x="103672" y="50982"/>
                  <a:pt x="102769" y="52704"/>
                  <a:pt x="101197" y="52704"/>
                </a:cubicBezTo>
                <a:cubicBezTo>
                  <a:pt x="100348" y="52704"/>
                  <a:pt x="99305" y="52203"/>
                  <a:pt x="97922" y="50889"/>
                </a:cubicBezTo>
                <a:cubicBezTo>
                  <a:pt x="83032" y="36886"/>
                  <a:pt x="65775" y="26138"/>
                  <a:pt x="48123" y="16079"/>
                </a:cubicBezTo>
                <a:cubicBezTo>
                  <a:pt x="45796" y="14774"/>
                  <a:pt x="43404" y="13566"/>
                  <a:pt x="40983" y="13566"/>
                </a:cubicBezTo>
                <a:cubicBezTo>
                  <a:pt x="39199" y="13566"/>
                  <a:pt x="37399" y="14223"/>
                  <a:pt x="35600" y="15981"/>
                </a:cubicBezTo>
                <a:cubicBezTo>
                  <a:pt x="31458" y="20122"/>
                  <a:pt x="33134" y="24757"/>
                  <a:pt x="35600" y="28997"/>
                </a:cubicBezTo>
                <a:cubicBezTo>
                  <a:pt x="44080" y="43986"/>
                  <a:pt x="52265" y="59271"/>
                  <a:pt x="62915" y="72880"/>
                </a:cubicBezTo>
                <a:cubicBezTo>
                  <a:pt x="65577" y="76331"/>
                  <a:pt x="65084" y="77514"/>
                  <a:pt x="61041" y="79289"/>
                </a:cubicBezTo>
                <a:cubicBezTo>
                  <a:pt x="41713" y="88066"/>
                  <a:pt x="24259" y="100392"/>
                  <a:pt x="9566" y="115579"/>
                </a:cubicBezTo>
                <a:cubicBezTo>
                  <a:pt x="1" y="125243"/>
                  <a:pt x="2565" y="134019"/>
                  <a:pt x="15483" y="138062"/>
                </a:cubicBezTo>
                <a:cubicBezTo>
                  <a:pt x="20934" y="139758"/>
                  <a:pt x="26292" y="140496"/>
                  <a:pt x="31568" y="140496"/>
                </a:cubicBezTo>
                <a:cubicBezTo>
                  <a:pt x="43473" y="140496"/>
                  <a:pt x="54963" y="136739"/>
                  <a:pt x="66169" y="131751"/>
                </a:cubicBezTo>
                <a:cubicBezTo>
                  <a:pt x="70317" y="129934"/>
                  <a:pt x="72787" y="128813"/>
                  <a:pt x="74334" y="128813"/>
                </a:cubicBezTo>
                <a:cubicBezTo>
                  <a:pt x="76650" y="128813"/>
                  <a:pt x="76899" y="131323"/>
                  <a:pt x="77608" y="137766"/>
                </a:cubicBezTo>
                <a:cubicBezTo>
                  <a:pt x="77707" y="138851"/>
                  <a:pt x="78003" y="139837"/>
                  <a:pt x="78101" y="140823"/>
                </a:cubicBezTo>
                <a:cubicBezTo>
                  <a:pt x="80961" y="156108"/>
                  <a:pt x="83722" y="171491"/>
                  <a:pt x="86582" y="186776"/>
                </a:cubicBezTo>
                <a:cubicBezTo>
                  <a:pt x="87469" y="191411"/>
                  <a:pt x="87469" y="196243"/>
                  <a:pt x="89244" y="200681"/>
                </a:cubicBezTo>
                <a:cubicBezTo>
                  <a:pt x="91196" y="205330"/>
                  <a:pt x="93882" y="207674"/>
                  <a:pt x="97051" y="207674"/>
                </a:cubicBezTo>
                <a:cubicBezTo>
                  <a:pt x="99326" y="207674"/>
                  <a:pt x="101850" y="206465"/>
                  <a:pt x="104529" y="204033"/>
                </a:cubicBezTo>
                <a:cubicBezTo>
                  <a:pt x="108967" y="199892"/>
                  <a:pt x="111925" y="194567"/>
                  <a:pt x="113108" y="188650"/>
                </a:cubicBezTo>
                <a:cubicBezTo>
                  <a:pt x="116560" y="173464"/>
                  <a:pt x="119912" y="158278"/>
                  <a:pt x="123462" y="143091"/>
                </a:cubicBezTo>
                <a:cubicBezTo>
                  <a:pt x="123931" y="141140"/>
                  <a:pt x="123473" y="137893"/>
                  <a:pt x="126046" y="137893"/>
                </a:cubicBezTo>
                <a:cubicBezTo>
                  <a:pt x="126725" y="137893"/>
                  <a:pt x="127615" y="138119"/>
                  <a:pt x="128787" y="138654"/>
                </a:cubicBezTo>
                <a:cubicBezTo>
                  <a:pt x="142396" y="144866"/>
                  <a:pt x="156892" y="147726"/>
                  <a:pt x="171585" y="149797"/>
                </a:cubicBezTo>
                <a:cubicBezTo>
                  <a:pt x="172729" y="149951"/>
                  <a:pt x="173879" y="150033"/>
                  <a:pt x="175020" y="150033"/>
                </a:cubicBezTo>
                <a:cubicBezTo>
                  <a:pt x="180468" y="150033"/>
                  <a:pt x="185713" y="148147"/>
                  <a:pt x="189138" y="143091"/>
                </a:cubicBezTo>
                <a:cubicBezTo>
                  <a:pt x="193181" y="136977"/>
                  <a:pt x="189927" y="131356"/>
                  <a:pt x="186278" y="126130"/>
                </a:cubicBezTo>
                <a:cubicBezTo>
                  <a:pt x="185588" y="125144"/>
                  <a:pt x="184799" y="124158"/>
                  <a:pt x="184109" y="123172"/>
                </a:cubicBezTo>
                <a:cubicBezTo>
                  <a:pt x="174445" y="109958"/>
                  <a:pt x="161428" y="100688"/>
                  <a:pt x="147918" y="92109"/>
                </a:cubicBezTo>
                <a:cubicBezTo>
                  <a:pt x="143678" y="89446"/>
                  <a:pt x="142593" y="86685"/>
                  <a:pt x="144368" y="81952"/>
                </a:cubicBezTo>
                <a:cubicBezTo>
                  <a:pt x="149397" y="68442"/>
                  <a:pt x="154328" y="54932"/>
                  <a:pt x="158963" y="41423"/>
                </a:cubicBezTo>
                <a:cubicBezTo>
                  <a:pt x="162414" y="31364"/>
                  <a:pt x="166950" y="21700"/>
                  <a:pt x="168627" y="12825"/>
                </a:cubicBezTo>
                <a:cubicBezTo>
                  <a:pt x="168824" y="3753"/>
                  <a:pt x="165175" y="104"/>
                  <a:pt x="157878" y="6"/>
                </a:cubicBezTo>
                <a:cubicBezTo>
                  <a:pt x="157727" y="2"/>
                  <a:pt x="157577" y="0"/>
                  <a:pt x="157427"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14"/>
          <p:cNvSpPr/>
          <p:nvPr/>
        </p:nvSpPr>
        <p:spPr>
          <a:xfrm flipH="1">
            <a:off x="4061181" y="3535935"/>
            <a:ext cx="221591" cy="126349"/>
          </a:xfrm>
          <a:custGeom>
            <a:avLst/>
            <a:gdLst/>
            <a:ahLst/>
            <a:cxnLst/>
            <a:rect l="l" t="t" r="r" b="b"/>
            <a:pathLst>
              <a:path w="285924" h="163031" extrusionOk="0">
                <a:moveTo>
                  <a:pt x="243995" y="0"/>
                </a:moveTo>
                <a:cubicBezTo>
                  <a:pt x="243528" y="0"/>
                  <a:pt x="243058" y="10"/>
                  <a:pt x="242583" y="28"/>
                </a:cubicBezTo>
                <a:cubicBezTo>
                  <a:pt x="232645" y="417"/>
                  <a:pt x="224824" y="4868"/>
                  <a:pt x="218515" y="12386"/>
                </a:cubicBezTo>
                <a:cubicBezTo>
                  <a:pt x="214669" y="16967"/>
                  <a:pt x="212163" y="22325"/>
                  <a:pt x="210132" y="27899"/>
                </a:cubicBezTo>
                <a:cubicBezTo>
                  <a:pt x="208231" y="32998"/>
                  <a:pt x="206459" y="38226"/>
                  <a:pt x="204601" y="43541"/>
                </a:cubicBezTo>
                <a:cubicBezTo>
                  <a:pt x="204428" y="43238"/>
                  <a:pt x="204256" y="42893"/>
                  <a:pt x="204126" y="42590"/>
                </a:cubicBezTo>
                <a:cubicBezTo>
                  <a:pt x="204040" y="42201"/>
                  <a:pt x="203996" y="41856"/>
                  <a:pt x="203996" y="41510"/>
                </a:cubicBezTo>
                <a:cubicBezTo>
                  <a:pt x="203003" y="29411"/>
                  <a:pt x="197644" y="19646"/>
                  <a:pt x="188441" y="11868"/>
                </a:cubicBezTo>
                <a:cubicBezTo>
                  <a:pt x="181718" y="6201"/>
                  <a:pt x="174330" y="3717"/>
                  <a:pt x="167039" y="3717"/>
                </a:cubicBezTo>
                <a:cubicBezTo>
                  <a:pt x="156428" y="3717"/>
                  <a:pt x="146025" y="8980"/>
                  <a:pt x="138187" y="17355"/>
                </a:cubicBezTo>
                <a:cubicBezTo>
                  <a:pt x="132181" y="23578"/>
                  <a:pt x="128335" y="31615"/>
                  <a:pt x="127212" y="40214"/>
                </a:cubicBezTo>
                <a:cubicBezTo>
                  <a:pt x="122804" y="26732"/>
                  <a:pt x="120514" y="22584"/>
                  <a:pt x="111397" y="13769"/>
                </a:cubicBezTo>
                <a:cubicBezTo>
                  <a:pt x="103013" y="5685"/>
                  <a:pt x="93268" y="1264"/>
                  <a:pt x="81966" y="1264"/>
                </a:cubicBezTo>
                <a:cubicBezTo>
                  <a:pt x="80219" y="1264"/>
                  <a:pt x="78434" y="1370"/>
                  <a:pt x="76612" y="1584"/>
                </a:cubicBezTo>
                <a:cubicBezTo>
                  <a:pt x="66112" y="2837"/>
                  <a:pt x="57600" y="7936"/>
                  <a:pt x="50513" y="15325"/>
                </a:cubicBezTo>
                <a:cubicBezTo>
                  <a:pt x="41655" y="24615"/>
                  <a:pt x="36556" y="35806"/>
                  <a:pt x="35649" y="48769"/>
                </a:cubicBezTo>
                <a:cubicBezTo>
                  <a:pt x="35552" y="49839"/>
                  <a:pt x="35284" y="50228"/>
                  <a:pt x="34610" y="50228"/>
                </a:cubicBezTo>
                <a:cubicBezTo>
                  <a:pt x="34385" y="50228"/>
                  <a:pt x="34115" y="50184"/>
                  <a:pt x="33791" y="50109"/>
                </a:cubicBezTo>
                <a:cubicBezTo>
                  <a:pt x="32509" y="49743"/>
                  <a:pt x="31165" y="49283"/>
                  <a:pt x="29812" y="49283"/>
                </a:cubicBezTo>
                <a:cubicBezTo>
                  <a:pt x="29568" y="49283"/>
                  <a:pt x="29325" y="49298"/>
                  <a:pt x="29081" y="49331"/>
                </a:cubicBezTo>
                <a:cubicBezTo>
                  <a:pt x="18883" y="50541"/>
                  <a:pt x="11797" y="56677"/>
                  <a:pt x="5704" y="64238"/>
                </a:cubicBezTo>
                <a:cubicBezTo>
                  <a:pt x="865" y="70201"/>
                  <a:pt x="0" y="77245"/>
                  <a:pt x="476" y="84590"/>
                </a:cubicBezTo>
                <a:cubicBezTo>
                  <a:pt x="1167" y="94442"/>
                  <a:pt x="5229" y="102695"/>
                  <a:pt x="12834" y="108831"/>
                </a:cubicBezTo>
                <a:cubicBezTo>
                  <a:pt x="20924" y="115382"/>
                  <a:pt x="29900" y="118031"/>
                  <a:pt x="39408" y="118031"/>
                </a:cubicBezTo>
                <a:cubicBezTo>
                  <a:pt x="43510" y="118031"/>
                  <a:pt x="47711" y="117538"/>
                  <a:pt x="51982" y="116652"/>
                </a:cubicBezTo>
                <a:cubicBezTo>
                  <a:pt x="59415" y="115010"/>
                  <a:pt x="66587" y="112418"/>
                  <a:pt x="73328" y="108874"/>
                </a:cubicBezTo>
                <a:cubicBezTo>
                  <a:pt x="73927" y="108567"/>
                  <a:pt x="74404" y="108367"/>
                  <a:pt x="74762" y="108367"/>
                </a:cubicBezTo>
                <a:cubicBezTo>
                  <a:pt x="75307" y="108367"/>
                  <a:pt x="75575" y="108831"/>
                  <a:pt x="75575" y="110084"/>
                </a:cubicBezTo>
                <a:cubicBezTo>
                  <a:pt x="75618" y="112245"/>
                  <a:pt x="75834" y="114362"/>
                  <a:pt x="76223" y="116479"/>
                </a:cubicBezTo>
                <a:cubicBezTo>
                  <a:pt x="78341" y="127498"/>
                  <a:pt x="83051" y="137134"/>
                  <a:pt x="91563" y="144696"/>
                </a:cubicBezTo>
                <a:cubicBezTo>
                  <a:pt x="98441" y="150788"/>
                  <a:pt x="106094" y="154100"/>
                  <a:pt x="114943" y="154100"/>
                </a:cubicBezTo>
                <a:cubicBezTo>
                  <a:pt x="116324" y="154100"/>
                  <a:pt x="117734" y="154020"/>
                  <a:pt x="119174" y="153856"/>
                </a:cubicBezTo>
                <a:cubicBezTo>
                  <a:pt x="132915" y="152301"/>
                  <a:pt x="142811" y="144869"/>
                  <a:pt x="150286" y="133634"/>
                </a:cubicBezTo>
                <a:cubicBezTo>
                  <a:pt x="152360" y="130480"/>
                  <a:pt x="153570" y="126936"/>
                  <a:pt x="155125" y="123177"/>
                </a:cubicBezTo>
                <a:cubicBezTo>
                  <a:pt x="157977" y="129442"/>
                  <a:pt x="160613" y="135405"/>
                  <a:pt x="163984" y="140980"/>
                </a:cubicBezTo>
                <a:cubicBezTo>
                  <a:pt x="172384" y="154995"/>
                  <a:pt x="184167" y="163030"/>
                  <a:pt x="200742" y="163030"/>
                </a:cubicBezTo>
                <a:cubicBezTo>
                  <a:pt x="201133" y="163030"/>
                  <a:pt x="201526" y="163026"/>
                  <a:pt x="201922" y="163017"/>
                </a:cubicBezTo>
                <a:cubicBezTo>
                  <a:pt x="212336" y="162801"/>
                  <a:pt x="220330" y="158307"/>
                  <a:pt x="226120" y="149794"/>
                </a:cubicBezTo>
                <a:cubicBezTo>
                  <a:pt x="230700" y="142967"/>
                  <a:pt x="232818" y="135449"/>
                  <a:pt x="231694" y="126677"/>
                </a:cubicBezTo>
                <a:lnTo>
                  <a:pt x="231694" y="126677"/>
                </a:lnTo>
                <a:cubicBezTo>
                  <a:pt x="234546" y="128492"/>
                  <a:pt x="237009" y="130739"/>
                  <a:pt x="240120" y="131689"/>
                </a:cubicBezTo>
                <a:cubicBezTo>
                  <a:pt x="244150" y="132895"/>
                  <a:pt x="248104" y="133513"/>
                  <a:pt x="251971" y="133513"/>
                </a:cubicBezTo>
                <a:cubicBezTo>
                  <a:pt x="259051" y="133513"/>
                  <a:pt x="265841" y="131441"/>
                  <a:pt x="272269" y="127109"/>
                </a:cubicBezTo>
                <a:cubicBezTo>
                  <a:pt x="279528" y="122183"/>
                  <a:pt x="284022" y="115270"/>
                  <a:pt x="284886" y="106455"/>
                </a:cubicBezTo>
                <a:cubicBezTo>
                  <a:pt x="285923" y="95436"/>
                  <a:pt x="283763" y="85066"/>
                  <a:pt x="278059" y="75473"/>
                </a:cubicBezTo>
                <a:cubicBezTo>
                  <a:pt x="274645" y="69726"/>
                  <a:pt x="270367" y="64757"/>
                  <a:pt x="264232" y="61948"/>
                </a:cubicBezTo>
                <a:cubicBezTo>
                  <a:pt x="262071" y="60998"/>
                  <a:pt x="262157" y="60177"/>
                  <a:pt x="262849" y="58362"/>
                </a:cubicBezTo>
                <a:cubicBezTo>
                  <a:pt x="267559" y="46263"/>
                  <a:pt x="270800" y="33948"/>
                  <a:pt x="267602" y="20855"/>
                </a:cubicBezTo>
                <a:cubicBezTo>
                  <a:pt x="266046" y="14417"/>
                  <a:pt x="263195" y="8670"/>
                  <a:pt x="257707" y="4392"/>
                </a:cubicBezTo>
                <a:cubicBezTo>
                  <a:pt x="253556" y="1111"/>
                  <a:pt x="249007" y="0"/>
                  <a:pt x="243995"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14"/>
          <p:cNvSpPr/>
          <p:nvPr/>
        </p:nvSpPr>
        <p:spPr>
          <a:xfrm rot="8624682" flipH="1">
            <a:off x="4319988" y="768327"/>
            <a:ext cx="542880" cy="1100956"/>
          </a:xfrm>
          <a:custGeom>
            <a:avLst/>
            <a:gdLst/>
            <a:ahLst/>
            <a:cxnLst/>
            <a:rect l="l" t="t" r="r" b="b"/>
            <a:pathLst>
              <a:path w="103066" h="209017" extrusionOk="0">
                <a:moveTo>
                  <a:pt x="58791" y="66199"/>
                </a:moveTo>
                <a:cubicBezTo>
                  <a:pt x="59021" y="66199"/>
                  <a:pt x="59320" y="66300"/>
                  <a:pt x="59712" y="66542"/>
                </a:cubicBezTo>
                <a:cubicBezTo>
                  <a:pt x="66073" y="70444"/>
                  <a:pt x="71152" y="78676"/>
                  <a:pt x="70777" y="86000"/>
                </a:cubicBezTo>
                <a:cubicBezTo>
                  <a:pt x="70938" y="88405"/>
                  <a:pt x="70403" y="90811"/>
                  <a:pt x="69281" y="92949"/>
                </a:cubicBezTo>
                <a:cubicBezTo>
                  <a:pt x="67867" y="95694"/>
                  <a:pt x="66079" y="96943"/>
                  <a:pt x="64201" y="96943"/>
                </a:cubicBezTo>
                <a:cubicBezTo>
                  <a:pt x="62457" y="96943"/>
                  <a:pt x="60636" y="95867"/>
                  <a:pt x="58964" y="93911"/>
                </a:cubicBezTo>
                <a:cubicBezTo>
                  <a:pt x="57199" y="91880"/>
                  <a:pt x="56558" y="89314"/>
                  <a:pt x="56344" y="86748"/>
                </a:cubicBezTo>
                <a:cubicBezTo>
                  <a:pt x="55756" y="80226"/>
                  <a:pt x="56772" y="73865"/>
                  <a:pt x="57948" y="67504"/>
                </a:cubicBezTo>
                <a:cubicBezTo>
                  <a:pt x="58063" y="66851"/>
                  <a:pt x="58206" y="66199"/>
                  <a:pt x="58791" y="66199"/>
                </a:cubicBezTo>
                <a:close/>
                <a:moveTo>
                  <a:pt x="27777" y="95693"/>
                </a:moveTo>
                <a:cubicBezTo>
                  <a:pt x="32569" y="95693"/>
                  <a:pt x="36175" y="98219"/>
                  <a:pt x="39078" y="101823"/>
                </a:cubicBezTo>
                <a:cubicBezTo>
                  <a:pt x="41376" y="104656"/>
                  <a:pt x="43033" y="107970"/>
                  <a:pt x="42873" y="111819"/>
                </a:cubicBezTo>
                <a:cubicBezTo>
                  <a:pt x="42927" y="113958"/>
                  <a:pt x="42392" y="116042"/>
                  <a:pt x="41216" y="117860"/>
                </a:cubicBezTo>
                <a:cubicBezTo>
                  <a:pt x="40358" y="119411"/>
                  <a:pt x="39174" y="120167"/>
                  <a:pt x="37828" y="120167"/>
                </a:cubicBezTo>
                <a:cubicBezTo>
                  <a:pt x="36993" y="120167"/>
                  <a:pt x="36096" y="119876"/>
                  <a:pt x="35175" y="119303"/>
                </a:cubicBezTo>
                <a:cubicBezTo>
                  <a:pt x="33037" y="117967"/>
                  <a:pt x="31808" y="115935"/>
                  <a:pt x="30632" y="113904"/>
                </a:cubicBezTo>
                <a:cubicBezTo>
                  <a:pt x="27585" y="108719"/>
                  <a:pt x="26088" y="103052"/>
                  <a:pt x="25286" y="97172"/>
                </a:cubicBezTo>
                <a:cubicBezTo>
                  <a:pt x="25126" y="95943"/>
                  <a:pt x="25767" y="95782"/>
                  <a:pt x="26783" y="95729"/>
                </a:cubicBezTo>
                <a:cubicBezTo>
                  <a:pt x="27120" y="95705"/>
                  <a:pt x="27451" y="95693"/>
                  <a:pt x="27777" y="95693"/>
                </a:cubicBezTo>
                <a:close/>
                <a:moveTo>
                  <a:pt x="99738" y="0"/>
                </a:moveTo>
                <a:cubicBezTo>
                  <a:pt x="99349" y="0"/>
                  <a:pt x="98893" y="171"/>
                  <a:pt x="98361" y="469"/>
                </a:cubicBezTo>
                <a:cubicBezTo>
                  <a:pt x="93336" y="3463"/>
                  <a:pt x="88579" y="6830"/>
                  <a:pt x="84142" y="10572"/>
                </a:cubicBezTo>
                <a:cubicBezTo>
                  <a:pt x="77673" y="16185"/>
                  <a:pt x="72007" y="22654"/>
                  <a:pt x="67303" y="29763"/>
                </a:cubicBezTo>
                <a:cubicBezTo>
                  <a:pt x="61850" y="37835"/>
                  <a:pt x="57627" y="46709"/>
                  <a:pt x="54847" y="56011"/>
                </a:cubicBezTo>
                <a:cubicBezTo>
                  <a:pt x="54509" y="57218"/>
                  <a:pt x="53997" y="57683"/>
                  <a:pt x="52877" y="57683"/>
                </a:cubicBezTo>
                <a:cubicBezTo>
                  <a:pt x="52757" y="57683"/>
                  <a:pt x="52630" y="57678"/>
                  <a:pt x="52495" y="57668"/>
                </a:cubicBezTo>
                <a:cubicBezTo>
                  <a:pt x="51825" y="57624"/>
                  <a:pt x="51164" y="57603"/>
                  <a:pt x="50510" y="57603"/>
                </a:cubicBezTo>
                <a:cubicBezTo>
                  <a:pt x="42358" y="57603"/>
                  <a:pt x="35517" y="60961"/>
                  <a:pt x="29776" y="66702"/>
                </a:cubicBezTo>
                <a:cubicBezTo>
                  <a:pt x="23949" y="72475"/>
                  <a:pt x="20368" y="80173"/>
                  <a:pt x="19726" y="88405"/>
                </a:cubicBezTo>
                <a:cubicBezTo>
                  <a:pt x="19619" y="90009"/>
                  <a:pt x="19138" y="91185"/>
                  <a:pt x="17481" y="91933"/>
                </a:cubicBezTo>
                <a:cubicBezTo>
                  <a:pt x="15129" y="93003"/>
                  <a:pt x="12991" y="94553"/>
                  <a:pt x="11173" y="96370"/>
                </a:cubicBezTo>
                <a:cubicBezTo>
                  <a:pt x="5026" y="102518"/>
                  <a:pt x="1284" y="110697"/>
                  <a:pt x="696" y="119357"/>
                </a:cubicBezTo>
                <a:cubicBezTo>
                  <a:pt x="1" y="127215"/>
                  <a:pt x="1017" y="135180"/>
                  <a:pt x="3582" y="142664"/>
                </a:cubicBezTo>
                <a:cubicBezTo>
                  <a:pt x="9195" y="159289"/>
                  <a:pt x="19192" y="174096"/>
                  <a:pt x="32503" y="185589"/>
                </a:cubicBezTo>
                <a:cubicBezTo>
                  <a:pt x="40361" y="192539"/>
                  <a:pt x="49288" y="198098"/>
                  <a:pt x="58910" y="202161"/>
                </a:cubicBezTo>
                <a:cubicBezTo>
                  <a:pt x="68372" y="206224"/>
                  <a:pt x="78475" y="208469"/>
                  <a:pt x="88739" y="208897"/>
                </a:cubicBezTo>
                <a:cubicBezTo>
                  <a:pt x="89978" y="208938"/>
                  <a:pt x="90855" y="209016"/>
                  <a:pt x="91475" y="209016"/>
                </a:cubicBezTo>
                <a:cubicBezTo>
                  <a:pt x="93237" y="209016"/>
                  <a:pt x="92936" y="208387"/>
                  <a:pt x="93015" y="204513"/>
                </a:cubicBezTo>
                <a:cubicBezTo>
                  <a:pt x="93015" y="203123"/>
                  <a:pt x="92481" y="202749"/>
                  <a:pt x="91144" y="202642"/>
                </a:cubicBezTo>
                <a:cubicBezTo>
                  <a:pt x="86975" y="202535"/>
                  <a:pt x="82805" y="202108"/>
                  <a:pt x="78742" y="201413"/>
                </a:cubicBezTo>
                <a:cubicBezTo>
                  <a:pt x="58482" y="197403"/>
                  <a:pt x="41590" y="187567"/>
                  <a:pt x="27905" y="172225"/>
                </a:cubicBezTo>
                <a:cubicBezTo>
                  <a:pt x="21330" y="164902"/>
                  <a:pt x="15984" y="156616"/>
                  <a:pt x="12029" y="147635"/>
                </a:cubicBezTo>
                <a:cubicBezTo>
                  <a:pt x="7859" y="138173"/>
                  <a:pt x="5347" y="128444"/>
                  <a:pt x="6897" y="117967"/>
                </a:cubicBezTo>
                <a:cubicBezTo>
                  <a:pt x="7966" y="110269"/>
                  <a:pt x="12136" y="103320"/>
                  <a:pt x="18443" y="98722"/>
                </a:cubicBezTo>
                <a:cubicBezTo>
                  <a:pt x="18772" y="98459"/>
                  <a:pt x="19038" y="98313"/>
                  <a:pt x="19244" y="98313"/>
                </a:cubicBezTo>
                <a:cubicBezTo>
                  <a:pt x="19542" y="98313"/>
                  <a:pt x="19717" y="98616"/>
                  <a:pt x="19780" y="99310"/>
                </a:cubicBezTo>
                <a:cubicBezTo>
                  <a:pt x="20101" y="103213"/>
                  <a:pt x="21009" y="107115"/>
                  <a:pt x="22506" y="110804"/>
                </a:cubicBezTo>
                <a:cubicBezTo>
                  <a:pt x="24270" y="115561"/>
                  <a:pt x="26569" y="119998"/>
                  <a:pt x="30311" y="123580"/>
                </a:cubicBezTo>
                <a:cubicBezTo>
                  <a:pt x="32590" y="125722"/>
                  <a:pt x="35161" y="126767"/>
                  <a:pt x="37650" y="126767"/>
                </a:cubicBezTo>
                <a:cubicBezTo>
                  <a:pt x="41000" y="126767"/>
                  <a:pt x="44201" y="124877"/>
                  <a:pt x="46348" y="121228"/>
                </a:cubicBezTo>
                <a:cubicBezTo>
                  <a:pt x="48914" y="116791"/>
                  <a:pt x="49288" y="112087"/>
                  <a:pt x="48272" y="107222"/>
                </a:cubicBezTo>
                <a:cubicBezTo>
                  <a:pt x="46407" y="98108"/>
                  <a:pt x="37952" y="89100"/>
                  <a:pt x="27305" y="89100"/>
                </a:cubicBezTo>
                <a:cubicBezTo>
                  <a:pt x="27273" y="89100"/>
                  <a:pt x="27242" y="89100"/>
                  <a:pt x="27210" y="89100"/>
                </a:cubicBezTo>
                <a:cubicBezTo>
                  <a:pt x="27130" y="89103"/>
                  <a:pt x="27053" y="89105"/>
                  <a:pt x="26979" y="89105"/>
                </a:cubicBezTo>
                <a:cubicBezTo>
                  <a:pt x="25692" y="89105"/>
                  <a:pt x="25514" y="88648"/>
                  <a:pt x="25767" y="87283"/>
                </a:cubicBezTo>
                <a:cubicBezTo>
                  <a:pt x="27157" y="80066"/>
                  <a:pt x="30471" y="74025"/>
                  <a:pt x="36191" y="69375"/>
                </a:cubicBezTo>
                <a:cubicBezTo>
                  <a:pt x="40307" y="66007"/>
                  <a:pt x="45332" y="64083"/>
                  <a:pt x="50624" y="63869"/>
                </a:cubicBezTo>
                <a:cubicBezTo>
                  <a:pt x="50704" y="63866"/>
                  <a:pt x="50781" y="63864"/>
                  <a:pt x="50855" y="63864"/>
                </a:cubicBezTo>
                <a:cubicBezTo>
                  <a:pt x="52165" y="63864"/>
                  <a:pt x="52532" y="64331"/>
                  <a:pt x="52228" y="65900"/>
                </a:cubicBezTo>
                <a:cubicBezTo>
                  <a:pt x="51105" y="71406"/>
                  <a:pt x="50197" y="76966"/>
                  <a:pt x="50410" y="82258"/>
                </a:cubicBezTo>
                <a:lnTo>
                  <a:pt x="50464" y="85412"/>
                </a:lnTo>
                <a:cubicBezTo>
                  <a:pt x="50464" y="91078"/>
                  <a:pt x="52014" y="96103"/>
                  <a:pt x="56237" y="100112"/>
                </a:cubicBezTo>
                <a:cubicBezTo>
                  <a:pt x="58556" y="102296"/>
                  <a:pt x="61349" y="103342"/>
                  <a:pt x="64089" y="103342"/>
                </a:cubicBezTo>
                <a:cubicBezTo>
                  <a:pt x="67855" y="103342"/>
                  <a:pt x="71521" y="101366"/>
                  <a:pt x="73718" y="97653"/>
                </a:cubicBezTo>
                <a:cubicBezTo>
                  <a:pt x="76604" y="92789"/>
                  <a:pt x="77299" y="87550"/>
                  <a:pt x="76551" y="82258"/>
                </a:cubicBezTo>
                <a:cubicBezTo>
                  <a:pt x="75161" y="72422"/>
                  <a:pt x="70029" y="64938"/>
                  <a:pt x="61209" y="60127"/>
                </a:cubicBezTo>
                <a:cubicBezTo>
                  <a:pt x="60246" y="59592"/>
                  <a:pt x="60033" y="59058"/>
                  <a:pt x="60353" y="58149"/>
                </a:cubicBezTo>
                <a:cubicBezTo>
                  <a:pt x="61690" y="54460"/>
                  <a:pt x="62973" y="50772"/>
                  <a:pt x="64630" y="47244"/>
                </a:cubicBezTo>
                <a:cubicBezTo>
                  <a:pt x="68532" y="38691"/>
                  <a:pt x="73664" y="30726"/>
                  <a:pt x="79865" y="23616"/>
                </a:cubicBezTo>
                <a:cubicBezTo>
                  <a:pt x="85531" y="17148"/>
                  <a:pt x="92214" y="11588"/>
                  <a:pt x="99644" y="7205"/>
                </a:cubicBezTo>
                <a:cubicBezTo>
                  <a:pt x="103065" y="5120"/>
                  <a:pt x="103012" y="6082"/>
                  <a:pt x="101355" y="1859"/>
                </a:cubicBezTo>
                <a:cubicBezTo>
                  <a:pt x="101301" y="1645"/>
                  <a:pt x="101141" y="1485"/>
                  <a:pt x="101087" y="1324"/>
                </a:cubicBezTo>
                <a:cubicBezTo>
                  <a:pt x="100766" y="391"/>
                  <a:pt x="100328" y="0"/>
                  <a:pt x="99738" y="0"/>
                </a:cubicBezTo>
                <a:close/>
              </a:path>
            </a:pathLst>
          </a:custGeom>
          <a:solidFill>
            <a:srgbClr val="167480">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6"/>
          <p:cNvSpPr txBox="1">
            <a:spLocks noGrp="1"/>
          </p:cNvSpPr>
          <p:nvPr>
            <p:ph type="title"/>
          </p:nvPr>
        </p:nvSpPr>
        <p:spPr>
          <a:xfrm>
            <a:off x="715100" y="1397731"/>
            <a:ext cx="2508900" cy="115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sz="5000"/>
              <a:t>WEB APP</a:t>
            </a:r>
            <a:endParaRPr sz="5000"/>
          </a:p>
        </p:txBody>
      </p:sp>
      <p:sp>
        <p:nvSpPr>
          <p:cNvPr id="2339" name="Google Shape;2339;p16"/>
          <p:cNvSpPr txBox="1">
            <a:spLocks noGrp="1"/>
          </p:cNvSpPr>
          <p:nvPr>
            <p:ph type="subTitle" idx="1"/>
          </p:nvPr>
        </p:nvSpPr>
        <p:spPr>
          <a:xfrm>
            <a:off x="715100" y="2550273"/>
            <a:ext cx="2847300" cy="819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We can deploy the work using a Web App</a:t>
            </a:r>
            <a:endParaRPr/>
          </a:p>
        </p:txBody>
      </p:sp>
      <p:grpSp>
        <p:nvGrpSpPr>
          <p:cNvPr id="2340" name="Google Shape;2340;p16"/>
          <p:cNvGrpSpPr/>
          <p:nvPr/>
        </p:nvGrpSpPr>
        <p:grpSpPr>
          <a:xfrm>
            <a:off x="4632354" y="1016457"/>
            <a:ext cx="3796557" cy="3110572"/>
            <a:chOff x="1324750" y="951125"/>
            <a:chExt cx="4833300" cy="3959485"/>
          </a:xfrm>
        </p:grpSpPr>
        <p:sp>
          <p:nvSpPr>
            <p:cNvPr id="2341" name="Google Shape;2341;p16"/>
            <p:cNvSpPr/>
            <p:nvPr/>
          </p:nvSpPr>
          <p:spPr>
            <a:xfrm>
              <a:off x="3534440" y="4291126"/>
              <a:ext cx="413978" cy="492775"/>
            </a:xfrm>
            <a:custGeom>
              <a:avLst/>
              <a:gdLst/>
              <a:ahLst/>
              <a:cxnLst/>
              <a:rect l="l" t="t" r="r" b="b"/>
              <a:pathLst>
                <a:path w="60812" h="19711" extrusionOk="0">
                  <a:moveTo>
                    <a:pt x="0" y="1"/>
                  </a:moveTo>
                  <a:lnTo>
                    <a:pt x="0" y="19710"/>
                  </a:lnTo>
                  <a:lnTo>
                    <a:pt x="60812" y="19710"/>
                  </a:lnTo>
                  <a:lnTo>
                    <a:pt x="608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16"/>
            <p:cNvSpPr/>
            <p:nvPr/>
          </p:nvSpPr>
          <p:spPr>
            <a:xfrm>
              <a:off x="1324750" y="951125"/>
              <a:ext cx="4833300" cy="3339025"/>
            </a:xfrm>
            <a:custGeom>
              <a:avLst/>
              <a:gdLst/>
              <a:ahLst/>
              <a:cxnLst/>
              <a:rect l="l" t="t" r="r" b="b"/>
              <a:pathLst>
                <a:path w="193332" h="133561" extrusionOk="0">
                  <a:moveTo>
                    <a:pt x="10857" y="0"/>
                  </a:moveTo>
                  <a:cubicBezTo>
                    <a:pt x="4888" y="0"/>
                    <a:pt x="0" y="4847"/>
                    <a:pt x="0" y="10856"/>
                  </a:cubicBezTo>
                  <a:lnTo>
                    <a:pt x="0" y="122704"/>
                  </a:lnTo>
                  <a:cubicBezTo>
                    <a:pt x="0" y="128673"/>
                    <a:pt x="4848" y="133561"/>
                    <a:pt x="10857" y="133561"/>
                  </a:cubicBezTo>
                  <a:lnTo>
                    <a:pt x="182475" y="133561"/>
                  </a:lnTo>
                  <a:cubicBezTo>
                    <a:pt x="188444" y="133561"/>
                    <a:pt x="193331" y="128673"/>
                    <a:pt x="193331" y="122704"/>
                  </a:cubicBezTo>
                  <a:lnTo>
                    <a:pt x="193331" y="10856"/>
                  </a:lnTo>
                  <a:cubicBezTo>
                    <a:pt x="193291" y="4847"/>
                    <a:pt x="188444" y="0"/>
                    <a:pt x="1824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16"/>
            <p:cNvSpPr/>
            <p:nvPr/>
          </p:nvSpPr>
          <p:spPr>
            <a:xfrm>
              <a:off x="2885100" y="4765360"/>
              <a:ext cx="1711600" cy="145250"/>
            </a:xfrm>
            <a:custGeom>
              <a:avLst/>
              <a:gdLst/>
              <a:ahLst/>
              <a:cxnLst/>
              <a:rect l="l" t="t" r="r" b="b"/>
              <a:pathLst>
                <a:path w="68464" h="5810" extrusionOk="0">
                  <a:moveTo>
                    <a:pt x="0" y="0"/>
                  </a:moveTo>
                  <a:lnTo>
                    <a:pt x="0" y="5809"/>
                  </a:lnTo>
                  <a:lnTo>
                    <a:pt x="68463" y="5809"/>
                  </a:lnTo>
                  <a:lnTo>
                    <a:pt x="68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44" name="Google Shape;2344;p16"/>
          <p:cNvPicPr preferRelativeResize="0"/>
          <p:nvPr/>
        </p:nvPicPr>
        <p:blipFill rotWithShape="1">
          <a:blip r:embed="rId3">
            <a:alphaModFix/>
          </a:blip>
          <a:srcRect l="2059" r="2051"/>
          <a:stretch/>
        </p:blipFill>
        <p:spPr>
          <a:xfrm>
            <a:off x="4752030" y="1130959"/>
            <a:ext cx="3557400" cy="2081100"/>
          </a:xfrm>
          <a:prstGeom prst="round2SameRect">
            <a:avLst>
              <a:gd name="adj1" fmla="val 8041"/>
              <a:gd name="adj2" fmla="val 0"/>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g2607c696dee_0_23"/>
          <p:cNvSpPr/>
          <p:nvPr/>
        </p:nvSpPr>
        <p:spPr>
          <a:xfrm>
            <a:off x="789800" y="996081"/>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g2607c696dee_0_23"/>
          <p:cNvSpPr txBox="1">
            <a:spLocks noGrp="1"/>
          </p:cNvSpPr>
          <p:nvPr>
            <p:ph type="title" idx="2"/>
          </p:nvPr>
        </p:nvSpPr>
        <p:spPr>
          <a:xfrm>
            <a:off x="789887" y="1241850"/>
            <a:ext cx="20040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07</a:t>
            </a:r>
            <a:endParaRPr/>
          </a:p>
        </p:txBody>
      </p:sp>
      <p:sp>
        <p:nvSpPr>
          <p:cNvPr id="2351" name="Google Shape;2351;g2607c696dee_0_23"/>
          <p:cNvSpPr txBox="1">
            <a:spLocks noGrp="1"/>
          </p:cNvSpPr>
          <p:nvPr>
            <p:ph type="title"/>
          </p:nvPr>
        </p:nvSpPr>
        <p:spPr>
          <a:xfrm>
            <a:off x="486500" y="2850754"/>
            <a:ext cx="4287000" cy="107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CONCLUSION</a:t>
            </a:r>
            <a:endParaRPr/>
          </a:p>
        </p:txBody>
      </p:sp>
      <p:pic>
        <p:nvPicPr>
          <p:cNvPr id="2352" name="Google Shape;2352;g2607c696dee_0_23"/>
          <p:cNvPicPr preferRelativeResize="0"/>
          <p:nvPr/>
        </p:nvPicPr>
        <p:blipFill rotWithShape="1">
          <a:blip r:embed="rId3">
            <a:alphaModFix/>
          </a:blip>
          <a:srcRect/>
          <a:stretch/>
        </p:blipFill>
        <p:spPr>
          <a:xfrm>
            <a:off x="4360050" y="255525"/>
            <a:ext cx="3757599" cy="4299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g26235d3e3b4_1_49"/>
          <p:cNvSpPr txBox="1">
            <a:spLocks noGrp="1"/>
          </p:cNvSpPr>
          <p:nvPr>
            <p:ph type="title" idx="8"/>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600"/>
              <a:t>Conclusion</a:t>
            </a:r>
            <a:endParaRPr sz="3600"/>
          </a:p>
        </p:txBody>
      </p:sp>
      <p:sp>
        <p:nvSpPr>
          <p:cNvPr id="2358" name="Google Shape;2358;g26235d3e3b4_1_49"/>
          <p:cNvSpPr txBox="1"/>
          <p:nvPr/>
        </p:nvSpPr>
        <p:spPr>
          <a:xfrm>
            <a:off x="906600" y="1372775"/>
            <a:ext cx="7398300" cy="27090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SzPts val="1500"/>
              <a:buFont typeface="Roboto"/>
              <a:buChar char="❖"/>
            </a:pPr>
            <a:r>
              <a:rPr lang="en" sz="1500">
                <a:latin typeface="Roboto"/>
                <a:ea typeface="Roboto"/>
                <a:cs typeface="Roboto"/>
                <a:sym typeface="Roboto"/>
              </a:rPr>
              <a:t>Our comprehensive approach to building damage classification employed advanced models tailored to specific tasks</a:t>
            </a:r>
            <a:endParaRPr sz="1500">
              <a:latin typeface="Roboto"/>
              <a:ea typeface="Roboto"/>
              <a:cs typeface="Roboto"/>
              <a:sym typeface="Roboto"/>
            </a:endParaRPr>
          </a:p>
          <a:p>
            <a:pPr marL="0" marR="0" lvl="0" indent="0" algn="l" rtl="0">
              <a:lnSpc>
                <a:spcPct val="100000"/>
              </a:lnSpc>
              <a:spcBef>
                <a:spcPts val="0"/>
              </a:spcBef>
              <a:spcAft>
                <a:spcPts val="0"/>
              </a:spcAft>
              <a:buNone/>
            </a:pPr>
            <a:endParaRPr sz="1500">
              <a:latin typeface="Roboto"/>
              <a:ea typeface="Roboto"/>
              <a:cs typeface="Roboto"/>
              <a:sym typeface="Roboto"/>
            </a:endParaRPr>
          </a:p>
          <a:p>
            <a:pPr marL="457200" marR="0" lvl="0" indent="-323850" algn="l" rtl="0">
              <a:lnSpc>
                <a:spcPct val="100000"/>
              </a:lnSpc>
              <a:spcBef>
                <a:spcPts val="0"/>
              </a:spcBef>
              <a:spcAft>
                <a:spcPts val="0"/>
              </a:spcAft>
              <a:buSzPts val="1500"/>
              <a:buFont typeface="Roboto"/>
              <a:buChar char="❖"/>
            </a:pPr>
            <a:r>
              <a:rPr lang="en" sz="1500">
                <a:latin typeface="Roboto"/>
                <a:ea typeface="Roboto"/>
                <a:cs typeface="Roboto"/>
                <a:sym typeface="Roboto"/>
              </a:rPr>
              <a:t>We used YOLOv8 and ResNet-50 for classification and saw that YOLOv8 was giving more accurate results</a:t>
            </a:r>
            <a:endParaRPr sz="1500">
              <a:latin typeface="Roboto"/>
              <a:ea typeface="Roboto"/>
              <a:cs typeface="Roboto"/>
              <a:sym typeface="Roboto"/>
            </a:endParaRPr>
          </a:p>
          <a:p>
            <a:pPr marL="0" marR="0" lvl="0" indent="0" algn="l" rtl="0">
              <a:lnSpc>
                <a:spcPct val="100000"/>
              </a:lnSpc>
              <a:spcBef>
                <a:spcPts val="0"/>
              </a:spcBef>
              <a:spcAft>
                <a:spcPts val="0"/>
              </a:spcAft>
              <a:buNone/>
            </a:pPr>
            <a:endParaRPr>
              <a:latin typeface="Roboto"/>
              <a:ea typeface="Roboto"/>
              <a:cs typeface="Roboto"/>
              <a:sym typeface="Roboto"/>
            </a:endParaRPr>
          </a:p>
          <a:p>
            <a:pPr marL="457200" marR="0" lvl="0" indent="-323850" algn="l" rtl="0">
              <a:lnSpc>
                <a:spcPct val="100000"/>
              </a:lnSpc>
              <a:spcBef>
                <a:spcPts val="0"/>
              </a:spcBef>
              <a:spcAft>
                <a:spcPts val="0"/>
              </a:spcAft>
              <a:buSzPts val="1500"/>
              <a:buFont typeface="Roboto"/>
              <a:buChar char="❖"/>
            </a:pPr>
            <a:r>
              <a:rPr lang="en" sz="1500">
                <a:latin typeface="Roboto"/>
                <a:ea typeface="Roboto"/>
                <a:cs typeface="Roboto"/>
                <a:sym typeface="Roboto"/>
              </a:rPr>
              <a:t>For semantic segmentation, the SegFormer model, exhibited a decent accuracy that can be improved using larger model while YOLOv8 also generated a closer result in Segmentation that can be fine tuned further</a:t>
            </a:r>
            <a:endParaRPr sz="1500">
              <a:latin typeface="Roboto"/>
              <a:ea typeface="Roboto"/>
              <a:cs typeface="Roboto"/>
              <a:sym typeface="Roboto"/>
            </a:endParaRPr>
          </a:p>
          <a:p>
            <a:pPr marL="0" marR="0" lvl="0" indent="0" algn="l" rtl="0">
              <a:lnSpc>
                <a:spcPct val="100000"/>
              </a:lnSpc>
              <a:spcBef>
                <a:spcPts val="0"/>
              </a:spcBef>
              <a:spcAft>
                <a:spcPts val="0"/>
              </a:spcAft>
              <a:buNone/>
            </a:pPr>
            <a:endParaRPr sz="1500">
              <a:latin typeface="Roboto"/>
              <a:ea typeface="Roboto"/>
              <a:cs typeface="Roboto"/>
              <a:sym typeface="Roboto"/>
            </a:endParaRPr>
          </a:p>
          <a:p>
            <a:pPr marL="457200" marR="0" lvl="0" indent="-323850" algn="l" rtl="0">
              <a:lnSpc>
                <a:spcPct val="100000"/>
              </a:lnSpc>
              <a:spcBef>
                <a:spcPts val="0"/>
              </a:spcBef>
              <a:spcAft>
                <a:spcPts val="0"/>
              </a:spcAft>
              <a:buSzPts val="1500"/>
              <a:buFont typeface="Roboto"/>
              <a:buChar char="❖"/>
            </a:pPr>
            <a:r>
              <a:rPr lang="en" sz="1500">
                <a:latin typeface="Roboto"/>
                <a:ea typeface="Roboto"/>
                <a:cs typeface="Roboto"/>
                <a:sym typeface="Roboto"/>
              </a:rPr>
              <a:t>These models form a powerful toolkit for building damage assessment</a:t>
            </a:r>
            <a:endParaRPr sz="1300" b="0" i="0" u="none" strike="noStrike" cap="none">
              <a:solidFill>
                <a:srgbClr val="000000"/>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32"/>
          <p:cNvSpPr txBox="1">
            <a:spLocks noGrp="1"/>
          </p:cNvSpPr>
          <p:nvPr>
            <p:ph type="title"/>
          </p:nvPr>
        </p:nvSpPr>
        <p:spPr>
          <a:xfrm>
            <a:off x="791400" y="994950"/>
            <a:ext cx="3721200" cy="12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300"/>
              <a:buNone/>
            </a:pPr>
            <a:r>
              <a:rPr lang="en" sz="5600"/>
              <a:t>REFERENCES</a:t>
            </a:r>
            <a:endParaRPr sz="5600"/>
          </a:p>
        </p:txBody>
      </p:sp>
      <p:sp>
        <p:nvSpPr>
          <p:cNvPr id="2370" name="Google Shape;2370;p32"/>
          <p:cNvSpPr/>
          <p:nvPr/>
        </p:nvSpPr>
        <p:spPr>
          <a:xfrm>
            <a:off x="1672063" y="2311981"/>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32"/>
          <p:cNvSpPr txBox="1">
            <a:spLocks noGrp="1"/>
          </p:cNvSpPr>
          <p:nvPr>
            <p:ph type="title" idx="2"/>
          </p:nvPr>
        </p:nvSpPr>
        <p:spPr>
          <a:xfrm>
            <a:off x="1649988" y="2557750"/>
            <a:ext cx="20040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10500" dirty="0">
                <a:solidFill>
                  <a:schemeClr val="dk2"/>
                </a:solidFill>
              </a:rPr>
              <a:t>08</a:t>
            </a:r>
            <a:endParaRPr sz="10500" dirty="0">
              <a:solidFill>
                <a:schemeClr val="dk2"/>
              </a:solidFill>
            </a:endParaRPr>
          </a:p>
        </p:txBody>
      </p:sp>
      <p:grpSp>
        <p:nvGrpSpPr>
          <p:cNvPr id="2372" name="Google Shape;2372;p32"/>
          <p:cNvGrpSpPr/>
          <p:nvPr/>
        </p:nvGrpSpPr>
        <p:grpSpPr>
          <a:xfrm>
            <a:off x="4572002" y="1399891"/>
            <a:ext cx="3257882" cy="2644987"/>
            <a:chOff x="7324389" y="3440172"/>
            <a:chExt cx="414980" cy="326300"/>
          </a:xfrm>
        </p:grpSpPr>
        <p:sp>
          <p:nvSpPr>
            <p:cNvPr id="2373" name="Google Shape;2373;p32"/>
            <p:cNvSpPr/>
            <p:nvPr/>
          </p:nvSpPr>
          <p:spPr>
            <a:xfrm>
              <a:off x="7527605" y="3709392"/>
              <a:ext cx="35779" cy="57080"/>
            </a:xfrm>
            <a:custGeom>
              <a:avLst/>
              <a:gdLst/>
              <a:ahLst/>
              <a:cxnLst/>
              <a:rect l="l" t="t" r="r" b="b"/>
              <a:pathLst>
                <a:path w="1327" h="2117" extrusionOk="0">
                  <a:moveTo>
                    <a:pt x="1069" y="0"/>
                  </a:moveTo>
                  <a:cubicBezTo>
                    <a:pt x="1028" y="0"/>
                    <a:pt x="986" y="12"/>
                    <a:pt x="948" y="35"/>
                  </a:cubicBezTo>
                  <a:cubicBezTo>
                    <a:pt x="323" y="435"/>
                    <a:pt x="0" y="1097"/>
                    <a:pt x="38" y="1903"/>
                  </a:cubicBezTo>
                  <a:cubicBezTo>
                    <a:pt x="44" y="2022"/>
                    <a:pt x="141" y="2117"/>
                    <a:pt x="262" y="2117"/>
                  </a:cubicBezTo>
                  <a:lnTo>
                    <a:pt x="274" y="2117"/>
                  </a:lnTo>
                  <a:cubicBezTo>
                    <a:pt x="398" y="2111"/>
                    <a:pt x="494" y="2006"/>
                    <a:pt x="488" y="1880"/>
                  </a:cubicBezTo>
                  <a:cubicBezTo>
                    <a:pt x="467" y="1430"/>
                    <a:pt x="572" y="811"/>
                    <a:pt x="1191" y="417"/>
                  </a:cubicBezTo>
                  <a:cubicBezTo>
                    <a:pt x="1295" y="349"/>
                    <a:pt x="1327" y="210"/>
                    <a:pt x="1259" y="104"/>
                  </a:cubicBezTo>
                  <a:cubicBezTo>
                    <a:pt x="1216" y="37"/>
                    <a:pt x="1143" y="0"/>
                    <a:pt x="10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32"/>
            <p:cNvSpPr/>
            <p:nvPr/>
          </p:nvSpPr>
          <p:spPr>
            <a:xfrm>
              <a:off x="7527848" y="3637456"/>
              <a:ext cx="100570" cy="96741"/>
            </a:xfrm>
            <a:custGeom>
              <a:avLst/>
              <a:gdLst/>
              <a:ahLst/>
              <a:cxnLst/>
              <a:rect l="l" t="t" r="r" b="b"/>
              <a:pathLst>
                <a:path w="3730" h="3588" extrusionOk="0">
                  <a:moveTo>
                    <a:pt x="2259" y="1"/>
                  </a:moveTo>
                  <a:cubicBezTo>
                    <a:pt x="2042" y="1"/>
                    <a:pt x="1824" y="16"/>
                    <a:pt x="1620" y="84"/>
                  </a:cubicBezTo>
                  <a:cubicBezTo>
                    <a:pt x="1392" y="160"/>
                    <a:pt x="1183" y="311"/>
                    <a:pt x="1081" y="526"/>
                  </a:cubicBezTo>
                  <a:cubicBezTo>
                    <a:pt x="1026" y="644"/>
                    <a:pt x="1010" y="779"/>
                    <a:pt x="1034" y="908"/>
                  </a:cubicBezTo>
                  <a:cubicBezTo>
                    <a:pt x="781" y="966"/>
                    <a:pt x="539" y="1084"/>
                    <a:pt x="376" y="1275"/>
                  </a:cubicBezTo>
                  <a:cubicBezTo>
                    <a:pt x="207" y="1473"/>
                    <a:pt x="147" y="1742"/>
                    <a:pt x="196" y="1992"/>
                  </a:cubicBezTo>
                  <a:cubicBezTo>
                    <a:pt x="96" y="2143"/>
                    <a:pt x="39" y="2319"/>
                    <a:pt x="30" y="2500"/>
                  </a:cubicBezTo>
                  <a:cubicBezTo>
                    <a:pt x="0" y="3037"/>
                    <a:pt x="391" y="3506"/>
                    <a:pt x="923" y="3578"/>
                  </a:cubicBezTo>
                  <a:cubicBezTo>
                    <a:pt x="969" y="3584"/>
                    <a:pt x="1016" y="3587"/>
                    <a:pt x="1061" y="3587"/>
                  </a:cubicBezTo>
                  <a:cubicBezTo>
                    <a:pt x="1541" y="3587"/>
                    <a:pt x="1966" y="3253"/>
                    <a:pt x="2070" y="2772"/>
                  </a:cubicBezTo>
                  <a:cubicBezTo>
                    <a:pt x="2088" y="2690"/>
                    <a:pt x="2095" y="2605"/>
                    <a:pt x="2092" y="2519"/>
                  </a:cubicBezTo>
                  <a:cubicBezTo>
                    <a:pt x="2092" y="2501"/>
                    <a:pt x="2104" y="2485"/>
                    <a:pt x="2121" y="2482"/>
                  </a:cubicBezTo>
                  <a:cubicBezTo>
                    <a:pt x="2321" y="2437"/>
                    <a:pt x="2500" y="2327"/>
                    <a:pt x="2632" y="2168"/>
                  </a:cubicBezTo>
                  <a:cubicBezTo>
                    <a:pt x="2804" y="1954"/>
                    <a:pt x="2865" y="1660"/>
                    <a:pt x="2807" y="1392"/>
                  </a:cubicBezTo>
                  <a:cubicBezTo>
                    <a:pt x="2802" y="1374"/>
                    <a:pt x="2813" y="1355"/>
                    <a:pt x="2831" y="1349"/>
                  </a:cubicBezTo>
                  <a:cubicBezTo>
                    <a:pt x="2967" y="1301"/>
                    <a:pt x="3094" y="1232"/>
                    <a:pt x="3208" y="1145"/>
                  </a:cubicBezTo>
                  <a:cubicBezTo>
                    <a:pt x="3463" y="948"/>
                    <a:pt x="3643" y="629"/>
                    <a:pt x="3709" y="306"/>
                  </a:cubicBezTo>
                  <a:cubicBezTo>
                    <a:pt x="3730" y="203"/>
                    <a:pt x="3656" y="105"/>
                    <a:pt x="3552" y="94"/>
                  </a:cubicBezTo>
                  <a:cubicBezTo>
                    <a:pt x="3145" y="48"/>
                    <a:pt x="2737" y="7"/>
                    <a:pt x="2327" y="1"/>
                  </a:cubicBezTo>
                  <a:cubicBezTo>
                    <a:pt x="2304" y="1"/>
                    <a:pt x="2282" y="1"/>
                    <a:pt x="22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32"/>
            <p:cNvSpPr/>
            <p:nvPr/>
          </p:nvSpPr>
          <p:spPr>
            <a:xfrm>
              <a:off x="7547611" y="3638400"/>
              <a:ext cx="80807" cy="95825"/>
            </a:xfrm>
            <a:custGeom>
              <a:avLst/>
              <a:gdLst/>
              <a:ahLst/>
              <a:cxnLst/>
              <a:rect l="l" t="t" r="r" b="b"/>
              <a:pathLst>
                <a:path w="2997" h="3554" extrusionOk="0">
                  <a:moveTo>
                    <a:pt x="2238" y="1"/>
                  </a:moveTo>
                  <a:cubicBezTo>
                    <a:pt x="2309" y="38"/>
                    <a:pt x="2348" y="117"/>
                    <a:pt x="2331" y="197"/>
                  </a:cubicBezTo>
                  <a:cubicBezTo>
                    <a:pt x="2265" y="529"/>
                    <a:pt x="2084" y="853"/>
                    <a:pt x="1829" y="1055"/>
                  </a:cubicBezTo>
                  <a:cubicBezTo>
                    <a:pt x="1715" y="1145"/>
                    <a:pt x="1588" y="1215"/>
                    <a:pt x="1452" y="1264"/>
                  </a:cubicBezTo>
                  <a:cubicBezTo>
                    <a:pt x="1434" y="1270"/>
                    <a:pt x="1424" y="1290"/>
                    <a:pt x="1428" y="1308"/>
                  </a:cubicBezTo>
                  <a:cubicBezTo>
                    <a:pt x="1485" y="1581"/>
                    <a:pt x="1425" y="1882"/>
                    <a:pt x="1252" y="2102"/>
                  </a:cubicBezTo>
                  <a:cubicBezTo>
                    <a:pt x="1123" y="2262"/>
                    <a:pt x="942" y="2375"/>
                    <a:pt x="740" y="2422"/>
                  </a:cubicBezTo>
                  <a:cubicBezTo>
                    <a:pt x="724" y="2426"/>
                    <a:pt x="710" y="2441"/>
                    <a:pt x="712" y="2460"/>
                  </a:cubicBezTo>
                  <a:cubicBezTo>
                    <a:pt x="728" y="2925"/>
                    <a:pt x="440" y="3347"/>
                    <a:pt x="0" y="3500"/>
                  </a:cubicBezTo>
                  <a:cubicBezTo>
                    <a:pt x="109" y="3536"/>
                    <a:pt x="219" y="3553"/>
                    <a:pt x="327" y="3553"/>
                  </a:cubicBezTo>
                  <a:cubicBezTo>
                    <a:pt x="799" y="3553"/>
                    <a:pt x="1231" y="3227"/>
                    <a:pt x="1337" y="2739"/>
                  </a:cubicBezTo>
                  <a:cubicBezTo>
                    <a:pt x="1355" y="2655"/>
                    <a:pt x="1362" y="2570"/>
                    <a:pt x="1359" y="2484"/>
                  </a:cubicBezTo>
                  <a:cubicBezTo>
                    <a:pt x="1359" y="2466"/>
                    <a:pt x="1371" y="2452"/>
                    <a:pt x="1388" y="2447"/>
                  </a:cubicBezTo>
                  <a:cubicBezTo>
                    <a:pt x="1588" y="2402"/>
                    <a:pt x="1769" y="2292"/>
                    <a:pt x="1899" y="2135"/>
                  </a:cubicBezTo>
                  <a:cubicBezTo>
                    <a:pt x="2071" y="1919"/>
                    <a:pt x="2132" y="1625"/>
                    <a:pt x="2074" y="1357"/>
                  </a:cubicBezTo>
                  <a:cubicBezTo>
                    <a:pt x="2069" y="1339"/>
                    <a:pt x="2080" y="1321"/>
                    <a:pt x="2098" y="1315"/>
                  </a:cubicBezTo>
                  <a:cubicBezTo>
                    <a:pt x="2234" y="1267"/>
                    <a:pt x="2361" y="1198"/>
                    <a:pt x="2475" y="1110"/>
                  </a:cubicBezTo>
                  <a:cubicBezTo>
                    <a:pt x="2730" y="913"/>
                    <a:pt x="2910" y="596"/>
                    <a:pt x="2976" y="271"/>
                  </a:cubicBezTo>
                  <a:cubicBezTo>
                    <a:pt x="2997" y="168"/>
                    <a:pt x="2923" y="70"/>
                    <a:pt x="2819" y="59"/>
                  </a:cubicBezTo>
                  <a:cubicBezTo>
                    <a:pt x="2626" y="37"/>
                    <a:pt x="2433" y="17"/>
                    <a:pt x="2238"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32"/>
            <p:cNvSpPr/>
            <p:nvPr/>
          </p:nvSpPr>
          <p:spPr>
            <a:xfrm>
              <a:off x="7555053" y="3649562"/>
              <a:ext cx="30360" cy="12295"/>
            </a:xfrm>
            <a:custGeom>
              <a:avLst/>
              <a:gdLst/>
              <a:ahLst/>
              <a:cxnLst/>
              <a:rect l="l" t="t" r="r" b="b"/>
              <a:pathLst>
                <a:path w="1126" h="456" extrusionOk="0">
                  <a:moveTo>
                    <a:pt x="662" y="0"/>
                  </a:moveTo>
                  <a:cubicBezTo>
                    <a:pt x="473" y="0"/>
                    <a:pt x="281" y="9"/>
                    <a:pt x="90" y="43"/>
                  </a:cubicBezTo>
                  <a:cubicBezTo>
                    <a:pt x="84" y="55"/>
                    <a:pt x="78" y="65"/>
                    <a:pt x="72" y="77"/>
                  </a:cubicBezTo>
                  <a:cubicBezTo>
                    <a:pt x="17" y="195"/>
                    <a:pt x="1" y="328"/>
                    <a:pt x="25" y="456"/>
                  </a:cubicBezTo>
                  <a:cubicBezTo>
                    <a:pt x="58" y="448"/>
                    <a:pt x="90" y="439"/>
                    <a:pt x="125" y="433"/>
                  </a:cubicBezTo>
                  <a:cubicBezTo>
                    <a:pt x="293" y="400"/>
                    <a:pt x="470" y="391"/>
                    <a:pt x="647" y="391"/>
                  </a:cubicBezTo>
                  <a:cubicBezTo>
                    <a:pt x="740" y="391"/>
                    <a:pt x="832" y="393"/>
                    <a:pt x="923" y="396"/>
                  </a:cubicBezTo>
                  <a:cubicBezTo>
                    <a:pt x="924" y="396"/>
                    <a:pt x="925" y="396"/>
                    <a:pt x="926" y="396"/>
                  </a:cubicBezTo>
                  <a:cubicBezTo>
                    <a:pt x="1032" y="396"/>
                    <a:pt x="1121" y="311"/>
                    <a:pt x="1122" y="204"/>
                  </a:cubicBezTo>
                  <a:cubicBezTo>
                    <a:pt x="1125" y="97"/>
                    <a:pt x="1040" y="7"/>
                    <a:pt x="932" y="5"/>
                  </a:cubicBezTo>
                  <a:lnTo>
                    <a:pt x="932" y="4"/>
                  </a:lnTo>
                  <a:cubicBezTo>
                    <a:pt x="843" y="2"/>
                    <a:pt x="753" y="0"/>
                    <a:pt x="662"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32"/>
            <p:cNvSpPr/>
            <p:nvPr/>
          </p:nvSpPr>
          <p:spPr>
            <a:xfrm>
              <a:off x="7632894" y="3709392"/>
              <a:ext cx="35806" cy="57080"/>
            </a:xfrm>
            <a:custGeom>
              <a:avLst/>
              <a:gdLst/>
              <a:ahLst/>
              <a:cxnLst/>
              <a:rect l="l" t="t" r="r" b="b"/>
              <a:pathLst>
                <a:path w="1328" h="2117" extrusionOk="0">
                  <a:moveTo>
                    <a:pt x="1070" y="0"/>
                  </a:moveTo>
                  <a:cubicBezTo>
                    <a:pt x="1028" y="0"/>
                    <a:pt x="986" y="12"/>
                    <a:pt x="949" y="35"/>
                  </a:cubicBezTo>
                  <a:cubicBezTo>
                    <a:pt x="324" y="435"/>
                    <a:pt x="1" y="1097"/>
                    <a:pt x="38" y="1903"/>
                  </a:cubicBezTo>
                  <a:cubicBezTo>
                    <a:pt x="43" y="2022"/>
                    <a:pt x="143" y="2117"/>
                    <a:pt x="263" y="2117"/>
                  </a:cubicBezTo>
                  <a:lnTo>
                    <a:pt x="275" y="2117"/>
                  </a:lnTo>
                  <a:cubicBezTo>
                    <a:pt x="399" y="2111"/>
                    <a:pt x="494" y="2006"/>
                    <a:pt x="488" y="1880"/>
                  </a:cubicBezTo>
                  <a:cubicBezTo>
                    <a:pt x="468" y="1430"/>
                    <a:pt x="572" y="811"/>
                    <a:pt x="1191" y="417"/>
                  </a:cubicBezTo>
                  <a:cubicBezTo>
                    <a:pt x="1296" y="349"/>
                    <a:pt x="1327" y="210"/>
                    <a:pt x="1260" y="104"/>
                  </a:cubicBezTo>
                  <a:cubicBezTo>
                    <a:pt x="1217" y="37"/>
                    <a:pt x="1144" y="0"/>
                    <a:pt x="10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32"/>
            <p:cNvSpPr/>
            <p:nvPr/>
          </p:nvSpPr>
          <p:spPr>
            <a:xfrm>
              <a:off x="7633136" y="3637456"/>
              <a:ext cx="100597" cy="96768"/>
            </a:xfrm>
            <a:custGeom>
              <a:avLst/>
              <a:gdLst/>
              <a:ahLst/>
              <a:cxnLst/>
              <a:rect l="l" t="t" r="r" b="b"/>
              <a:pathLst>
                <a:path w="3731" h="3589" extrusionOk="0">
                  <a:moveTo>
                    <a:pt x="2260" y="1"/>
                  </a:moveTo>
                  <a:cubicBezTo>
                    <a:pt x="2044" y="1"/>
                    <a:pt x="1826" y="16"/>
                    <a:pt x="1620" y="84"/>
                  </a:cubicBezTo>
                  <a:cubicBezTo>
                    <a:pt x="1395" y="160"/>
                    <a:pt x="1184" y="311"/>
                    <a:pt x="1082" y="526"/>
                  </a:cubicBezTo>
                  <a:cubicBezTo>
                    <a:pt x="1027" y="644"/>
                    <a:pt x="1010" y="779"/>
                    <a:pt x="1036" y="908"/>
                  </a:cubicBezTo>
                  <a:cubicBezTo>
                    <a:pt x="781" y="966"/>
                    <a:pt x="539" y="1084"/>
                    <a:pt x="376" y="1275"/>
                  </a:cubicBezTo>
                  <a:cubicBezTo>
                    <a:pt x="209" y="1473"/>
                    <a:pt x="147" y="1742"/>
                    <a:pt x="197" y="1992"/>
                  </a:cubicBezTo>
                  <a:cubicBezTo>
                    <a:pt x="98" y="2143"/>
                    <a:pt x="40" y="2319"/>
                    <a:pt x="31" y="2500"/>
                  </a:cubicBezTo>
                  <a:cubicBezTo>
                    <a:pt x="1" y="3038"/>
                    <a:pt x="391" y="3508"/>
                    <a:pt x="925" y="3580"/>
                  </a:cubicBezTo>
                  <a:cubicBezTo>
                    <a:pt x="971" y="3586"/>
                    <a:pt x="1018" y="3589"/>
                    <a:pt x="1063" y="3589"/>
                  </a:cubicBezTo>
                  <a:cubicBezTo>
                    <a:pt x="1543" y="3589"/>
                    <a:pt x="1968" y="3254"/>
                    <a:pt x="2070" y="2772"/>
                  </a:cubicBezTo>
                  <a:cubicBezTo>
                    <a:pt x="2088" y="2690"/>
                    <a:pt x="2096" y="2605"/>
                    <a:pt x="2093" y="2519"/>
                  </a:cubicBezTo>
                  <a:cubicBezTo>
                    <a:pt x="2093" y="2501"/>
                    <a:pt x="2105" y="2485"/>
                    <a:pt x="2123" y="2482"/>
                  </a:cubicBezTo>
                  <a:cubicBezTo>
                    <a:pt x="2323" y="2437"/>
                    <a:pt x="2502" y="2327"/>
                    <a:pt x="2633" y="2168"/>
                  </a:cubicBezTo>
                  <a:cubicBezTo>
                    <a:pt x="2805" y="1954"/>
                    <a:pt x="2866" y="1660"/>
                    <a:pt x="2808" y="1392"/>
                  </a:cubicBezTo>
                  <a:cubicBezTo>
                    <a:pt x="2805" y="1374"/>
                    <a:pt x="2815" y="1355"/>
                    <a:pt x="2831" y="1349"/>
                  </a:cubicBezTo>
                  <a:cubicBezTo>
                    <a:pt x="2968" y="1301"/>
                    <a:pt x="3095" y="1232"/>
                    <a:pt x="3210" y="1145"/>
                  </a:cubicBezTo>
                  <a:cubicBezTo>
                    <a:pt x="3464" y="948"/>
                    <a:pt x="3643" y="629"/>
                    <a:pt x="3711" y="306"/>
                  </a:cubicBezTo>
                  <a:cubicBezTo>
                    <a:pt x="3730" y="203"/>
                    <a:pt x="3658" y="105"/>
                    <a:pt x="3554" y="94"/>
                  </a:cubicBezTo>
                  <a:cubicBezTo>
                    <a:pt x="3145" y="48"/>
                    <a:pt x="2737" y="7"/>
                    <a:pt x="2328" y="1"/>
                  </a:cubicBezTo>
                  <a:cubicBezTo>
                    <a:pt x="2305" y="1"/>
                    <a:pt x="2283" y="1"/>
                    <a:pt x="226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32"/>
            <p:cNvSpPr/>
            <p:nvPr/>
          </p:nvSpPr>
          <p:spPr>
            <a:xfrm>
              <a:off x="7652900" y="3638400"/>
              <a:ext cx="80834" cy="95825"/>
            </a:xfrm>
            <a:custGeom>
              <a:avLst/>
              <a:gdLst/>
              <a:ahLst/>
              <a:cxnLst/>
              <a:rect l="l" t="t" r="r" b="b"/>
              <a:pathLst>
                <a:path w="2998" h="3554" extrusionOk="0">
                  <a:moveTo>
                    <a:pt x="2239" y="1"/>
                  </a:moveTo>
                  <a:lnTo>
                    <a:pt x="2239" y="1"/>
                  </a:lnTo>
                  <a:cubicBezTo>
                    <a:pt x="2311" y="38"/>
                    <a:pt x="2348" y="117"/>
                    <a:pt x="2333" y="197"/>
                  </a:cubicBezTo>
                  <a:cubicBezTo>
                    <a:pt x="2266" y="529"/>
                    <a:pt x="2086" y="853"/>
                    <a:pt x="1831" y="1055"/>
                  </a:cubicBezTo>
                  <a:cubicBezTo>
                    <a:pt x="1717" y="1145"/>
                    <a:pt x="1590" y="1215"/>
                    <a:pt x="1454" y="1264"/>
                  </a:cubicBezTo>
                  <a:cubicBezTo>
                    <a:pt x="1435" y="1270"/>
                    <a:pt x="1426" y="1290"/>
                    <a:pt x="1430" y="1308"/>
                  </a:cubicBezTo>
                  <a:cubicBezTo>
                    <a:pt x="1487" y="1581"/>
                    <a:pt x="1426" y="1882"/>
                    <a:pt x="1254" y="2102"/>
                  </a:cubicBezTo>
                  <a:cubicBezTo>
                    <a:pt x="1124" y="2262"/>
                    <a:pt x="944" y="2375"/>
                    <a:pt x="742" y="2422"/>
                  </a:cubicBezTo>
                  <a:cubicBezTo>
                    <a:pt x="724" y="2426"/>
                    <a:pt x="712" y="2441"/>
                    <a:pt x="714" y="2460"/>
                  </a:cubicBezTo>
                  <a:cubicBezTo>
                    <a:pt x="729" y="2925"/>
                    <a:pt x="440" y="3347"/>
                    <a:pt x="1" y="3500"/>
                  </a:cubicBezTo>
                  <a:cubicBezTo>
                    <a:pt x="110" y="3536"/>
                    <a:pt x="220" y="3553"/>
                    <a:pt x="329" y="3553"/>
                  </a:cubicBezTo>
                  <a:cubicBezTo>
                    <a:pt x="801" y="3553"/>
                    <a:pt x="1233" y="3227"/>
                    <a:pt x="1337" y="2739"/>
                  </a:cubicBezTo>
                  <a:cubicBezTo>
                    <a:pt x="1357" y="2655"/>
                    <a:pt x="1364" y="2570"/>
                    <a:pt x="1361" y="2484"/>
                  </a:cubicBezTo>
                  <a:cubicBezTo>
                    <a:pt x="1360" y="2466"/>
                    <a:pt x="1372" y="2452"/>
                    <a:pt x="1390" y="2447"/>
                  </a:cubicBezTo>
                  <a:cubicBezTo>
                    <a:pt x="1590" y="2402"/>
                    <a:pt x="1769" y="2292"/>
                    <a:pt x="1900" y="2135"/>
                  </a:cubicBezTo>
                  <a:cubicBezTo>
                    <a:pt x="2073" y="1919"/>
                    <a:pt x="2133" y="1625"/>
                    <a:pt x="2076" y="1357"/>
                  </a:cubicBezTo>
                  <a:cubicBezTo>
                    <a:pt x="2072" y="1339"/>
                    <a:pt x="2082" y="1321"/>
                    <a:pt x="2100" y="1315"/>
                  </a:cubicBezTo>
                  <a:cubicBezTo>
                    <a:pt x="2235" y="1267"/>
                    <a:pt x="2362" y="1198"/>
                    <a:pt x="2477" y="1110"/>
                  </a:cubicBezTo>
                  <a:cubicBezTo>
                    <a:pt x="2731" y="913"/>
                    <a:pt x="2912" y="596"/>
                    <a:pt x="2978" y="271"/>
                  </a:cubicBezTo>
                  <a:cubicBezTo>
                    <a:pt x="2997" y="168"/>
                    <a:pt x="2925" y="70"/>
                    <a:pt x="2821" y="59"/>
                  </a:cubicBezTo>
                  <a:cubicBezTo>
                    <a:pt x="2626" y="37"/>
                    <a:pt x="2433" y="17"/>
                    <a:pt x="2239" y="1"/>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32"/>
            <p:cNvSpPr/>
            <p:nvPr/>
          </p:nvSpPr>
          <p:spPr>
            <a:xfrm>
              <a:off x="7660368" y="3649562"/>
              <a:ext cx="30333" cy="12295"/>
            </a:xfrm>
            <a:custGeom>
              <a:avLst/>
              <a:gdLst/>
              <a:ahLst/>
              <a:cxnLst/>
              <a:rect l="l" t="t" r="r" b="b"/>
              <a:pathLst>
                <a:path w="1125" h="456" extrusionOk="0">
                  <a:moveTo>
                    <a:pt x="662" y="0"/>
                  </a:moveTo>
                  <a:cubicBezTo>
                    <a:pt x="473" y="0"/>
                    <a:pt x="282" y="9"/>
                    <a:pt x="91" y="43"/>
                  </a:cubicBezTo>
                  <a:cubicBezTo>
                    <a:pt x="84" y="55"/>
                    <a:pt x="78" y="65"/>
                    <a:pt x="72" y="77"/>
                  </a:cubicBezTo>
                  <a:cubicBezTo>
                    <a:pt x="17" y="195"/>
                    <a:pt x="0" y="328"/>
                    <a:pt x="24" y="456"/>
                  </a:cubicBezTo>
                  <a:cubicBezTo>
                    <a:pt x="57" y="448"/>
                    <a:pt x="90" y="439"/>
                    <a:pt x="124" y="433"/>
                  </a:cubicBezTo>
                  <a:cubicBezTo>
                    <a:pt x="293" y="400"/>
                    <a:pt x="470" y="391"/>
                    <a:pt x="648" y="391"/>
                  </a:cubicBezTo>
                  <a:cubicBezTo>
                    <a:pt x="740" y="391"/>
                    <a:pt x="832" y="393"/>
                    <a:pt x="923" y="396"/>
                  </a:cubicBezTo>
                  <a:cubicBezTo>
                    <a:pt x="924" y="396"/>
                    <a:pt x="925" y="396"/>
                    <a:pt x="926" y="396"/>
                  </a:cubicBezTo>
                  <a:cubicBezTo>
                    <a:pt x="1032" y="396"/>
                    <a:pt x="1120" y="311"/>
                    <a:pt x="1123" y="204"/>
                  </a:cubicBezTo>
                  <a:cubicBezTo>
                    <a:pt x="1125" y="97"/>
                    <a:pt x="1039" y="7"/>
                    <a:pt x="932" y="5"/>
                  </a:cubicBezTo>
                  <a:lnTo>
                    <a:pt x="932" y="4"/>
                  </a:lnTo>
                  <a:cubicBezTo>
                    <a:pt x="843" y="2"/>
                    <a:pt x="752" y="0"/>
                    <a:pt x="662" y="0"/>
                  </a:cubicBezTo>
                  <a:close/>
                </a:path>
              </a:pathLst>
            </a:custGeom>
            <a:solidFill>
              <a:srgbClr val="5C463F">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32"/>
            <p:cNvSpPr/>
            <p:nvPr/>
          </p:nvSpPr>
          <p:spPr>
            <a:xfrm>
              <a:off x="7558127" y="3551041"/>
              <a:ext cx="161128" cy="47211"/>
            </a:xfrm>
            <a:custGeom>
              <a:avLst/>
              <a:gdLst/>
              <a:ahLst/>
              <a:cxnLst/>
              <a:rect l="l" t="t" r="r" b="b"/>
              <a:pathLst>
                <a:path w="5976" h="1751" extrusionOk="0">
                  <a:moveTo>
                    <a:pt x="4987" y="0"/>
                  </a:moveTo>
                  <a:cubicBezTo>
                    <a:pt x="4780" y="0"/>
                    <a:pt x="4571" y="78"/>
                    <a:pt x="4407" y="241"/>
                  </a:cubicBezTo>
                  <a:cubicBezTo>
                    <a:pt x="4317" y="330"/>
                    <a:pt x="4317" y="473"/>
                    <a:pt x="4405" y="561"/>
                  </a:cubicBezTo>
                  <a:cubicBezTo>
                    <a:pt x="4449" y="605"/>
                    <a:pt x="4507" y="628"/>
                    <a:pt x="4565" y="628"/>
                  </a:cubicBezTo>
                  <a:cubicBezTo>
                    <a:pt x="4623" y="628"/>
                    <a:pt x="4681" y="605"/>
                    <a:pt x="4725" y="561"/>
                  </a:cubicBezTo>
                  <a:cubicBezTo>
                    <a:pt x="4801" y="485"/>
                    <a:pt x="4895" y="451"/>
                    <a:pt x="4986" y="451"/>
                  </a:cubicBezTo>
                  <a:cubicBezTo>
                    <a:pt x="5178" y="451"/>
                    <a:pt x="5362" y="600"/>
                    <a:pt x="5362" y="825"/>
                  </a:cubicBezTo>
                  <a:cubicBezTo>
                    <a:pt x="5362" y="1031"/>
                    <a:pt x="5195" y="1198"/>
                    <a:pt x="4988" y="1384"/>
                  </a:cubicBezTo>
                  <a:lnTo>
                    <a:pt x="226" y="1384"/>
                  </a:lnTo>
                  <a:cubicBezTo>
                    <a:pt x="177" y="1311"/>
                    <a:pt x="131" y="1282"/>
                    <a:pt x="94" y="1282"/>
                  </a:cubicBezTo>
                  <a:cubicBezTo>
                    <a:pt x="37" y="1282"/>
                    <a:pt x="0" y="1349"/>
                    <a:pt x="0" y="1424"/>
                  </a:cubicBezTo>
                  <a:cubicBezTo>
                    <a:pt x="0" y="1548"/>
                    <a:pt x="101" y="1650"/>
                    <a:pt x="226" y="1750"/>
                  </a:cubicBezTo>
                  <a:lnTo>
                    <a:pt x="4988" y="1750"/>
                  </a:lnTo>
                  <a:lnTo>
                    <a:pt x="4990" y="1650"/>
                  </a:lnTo>
                  <a:cubicBezTo>
                    <a:pt x="5576" y="1650"/>
                    <a:pt x="5975" y="1052"/>
                    <a:pt x="5751" y="509"/>
                  </a:cubicBezTo>
                  <a:cubicBezTo>
                    <a:pt x="5615" y="181"/>
                    <a:pt x="5304" y="0"/>
                    <a:pt x="49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32"/>
            <p:cNvSpPr/>
            <p:nvPr/>
          </p:nvSpPr>
          <p:spPr>
            <a:xfrm>
              <a:off x="7520298" y="3497008"/>
              <a:ext cx="139315" cy="44461"/>
            </a:xfrm>
            <a:custGeom>
              <a:avLst/>
              <a:gdLst/>
              <a:ahLst/>
              <a:cxnLst/>
              <a:rect l="l" t="t" r="r" b="b"/>
              <a:pathLst>
                <a:path w="5167" h="1649" extrusionOk="0">
                  <a:moveTo>
                    <a:pt x="4178" y="0"/>
                  </a:moveTo>
                  <a:cubicBezTo>
                    <a:pt x="3971" y="0"/>
                    <a:pt x="3761" y="77"/>
                    <a:pt x="3597" y="242"/>
                  </a:cubicBezTo>
                  <a:cubicBezTo>
                    <a:pt x="3501" y="327"/>
                    <a:pt x="3497" y="478"/>
                    <a:pt x="3588" y="569"/>
                  </a:cubicBezTo>
                  <a:cubicBezTo>
                    <a:pt x="3632" y="613"/>
                    <a:pt x="3690" y="635"/>
                    <a:pt x="3747" y="635"/>
                  </a:cubicBezTo>
                  <a:cubicBezTo>
                    <a:pt x="3810" y="635"/>
                    <a:pt x="3872" y="609"/>
                    <a:pt x="3917" y="559"/>
                  </a:cubicBezTo>
                  <a:cubicBezTo>
                    <a:pt x="3993" y="483"/>
                    <a:pt x="4086" y="449"/>
                    <a:pt x="4177" y="449"/>
                  </a:cubicBezTo>
                  <a:cubicBezTo>
                    <a:pt x="4369" y="449"/>
                    <a:pt x="4554" y="599"/>
                    <a:pt x="4554" y="823"/>
                  </a:cubicBezTo>
                  <a:cubicBezTo>
                    <a:pt x="4555" y="1026"/>
                    <a:pt x="4392" y="1190"/>
                    <a:pt x="4191" y="1190"/>
                  </a:cubicBezTo>
                  <a:cubicBezTo>
                    <a:pt x="4187" y="1190"/>
                    <a:pt x="4184" y="1190"/>
                    <a:pt x="4180" y="1190"/>
                  </a:cubicBezTo>
                  <a:lnTo>
                    <a:pt x="227" y="1190"/>
                  </a:lnTo>
                  <a:cubicBezTo>
                    <a:pt x="101" y="1196"/>
                    <a:pt x="2" y="1297"/>
                    <a:pt x="1" y="1423"/>
                  </a:cubicBezTo>
                  <a:cubicBezTo>
                    <a:pt x="1" y="1514"/>
                    <a:pt x="54" y="1591"/>
                    <a:pt x="132" y="1591"/>
                  </a:cubicBezTo>
                  <a:cubicBezTo>
                    <a:pt x="161" y="1591"/>
                    <a:pt x="193" y="1581"/>
                    <a:pt x="227" y="1556"/>
                  </a:cubicBezTo>
                  <a:lnTo>
                    <a:pt x="4180" y="1556"/>
                  </a:lnTo>
                  <a:lnTo>
                    <a:pt x="4180" y="1649"/>
                  </a:lnTo>
                  <a:cubicBezTo>
                    <a:pt x="4768" y="1649"/>
                    <a:pt x="5167" y="1052"/>
                    <a:pt x="4941" y="509"/>
                  </a:cubicBezTo>
                  <a:cubicBezTo>
                    <a:pt x="4805" y="181"/>
                    <a:pt x="4494" y="0"/>
                    <a:pt x="41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32"/>
            <p:cNvSpPr/>
            <p:nvPr/>
          </p:nvSpPr>
          <p:spPr>
            <a:xfrm>
              <a:off x="7432185" y="3440172"/>
              <a:ext cx="139315" cy="44488"/>
            </a:xfrm>
            <a:custGeom>
              <a:avLst/>
              <a:gdLst/>
              <a:ahLst/>
              <a:cxnLst/>
              <a:rect l="l" t="t" r="r" b="b"/>
              <a:pathLst>
                <a:path w="5167" h="1650" extrusionOk="0">
                  <a:moveTo>
                    <a:pt x="4178" y="1"/>
                  </a:moveTo>
                  <a:cubicBezTo>
                    <a:pt x="3971" y="1"/>
                    <a:pt x="3761" y="78"/>
                    <a:pt x="3596" y="243"/>
                  </a:cubicBezTo>
                  <a:cubicBezTo>
                    <a:pt x="3508" y="330"/>
                    <a:pt x="3508" y="473"/>
                    <a:pt x="3596" y="561"/>
                  </a:cubicBezTo>
                  <a:cubicBezTo>
                    <a:pt x="3640" y="606"/>
                    <a:pt x="3698" y="628"/>
                    <a:pt x="3755" y="628"/>
                  </a:cubicBezTo>
                  <a:cubicBezTo>
                    <a:pt x="3813" y="628"/>
                    <a:pt x="3871" y="606"/>
                    <a:pt x="3915" y="561"/>
                  </a:cubicBezTo>
                  <a:cubicBezTo>
                    <a:pt x="3991" y="486"/>
                    <a:pt x="4085" y="452"/>
                    <a:pt x="4177" y="452"/>
                  </a:cubicBezTo>
                  <a:cubicBezTo>
                    <a:pt x="4369" y="452"/>
                    <a:pt x="4552" y="600"/>
                    <a:pt x="4553" y="825"/>
                  </a:cubicBezTo>
                  <a:cubicBezTo>
                    <a:pt x="4553" y="989"/>
                    <a:pt x="4446" y="1129"/>
                    <a:pt x="4299" y="1129"/>
                  </a:cubicBezTo>
                  <a:cubicBezTo>
                    <a:pt x="4261" y="1129"/>
                    <a:pt x="4221" y="1120"/>
                    <a:pt x="4179" y="1100"/>
                  </a:cubicBezTo>
                  <a:lnTo>
                    <a:pt x="224" y="1100"/>
                  </a:lnTo>
                  <a:cubicBezTo>
                    <a:pt x="100" y="1198"/>
                    <a:pt x="0" y="1300"/>
                    <a:pt x="0" y="1424"/>
                  </a:cubicBezTo>
                  <a:cubicBezTo>
                    <a:pt x="0" y="1500"/>
                    <a:pt x="37" y="1567"/>
                    <a:pt x="94" y="1567"/>
                  </a:cubicBezTo>
                  <a:cubicBezTo>
                    <a:pt x="131" y="1567"/>
                    <a:pt x="176" y="1538"/>
                    <a:pt x="224" y="1466"/>
                  </a:cubicBezTo>
                  <a:lnTo>
                    <a:pt x="4179" y="1466"/>
                  </a:lnTo>
                  <a:lnTo>
                    <a:pt x="4179" y="1650"/>
                  </a:lnTo>
                  <a:cubicBezTo>
                    <a:pt x="4767" y="1650"/>
                    <a:pt x="5166" y="1053"/>
                    <a:pt x="4940" y="509"/>
                  </a:cubicBezTo>
                  <a:cubicBezTo>
                    <a:pt x="4805" y="181"/>
                    <a:pt x="4494" y="1"/>
                    <a:pt x="41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32"/>
            <p:cNvSpPr/>
            <p:nvPr/>
          </p:nvSpPr>
          <p:spPr>
            <a:xfrm>
              <a:off x="7389449" y="3519199"/>
              <a:ext cx="49638" cy="50015"/>
            </a:xfrm>
            <a:custGeom>
              <a:avLst/>
              <a:gdLst/>
              <a:ahLst/>
              <a:cxnLst/>
              <a:rect l="l" t="t" r="r" b="b"/>
              <a:pathLst>
                <a:path w="1841" h="1855" extrusionOk="0">
                  <a:moveTo>
                    <a:pt x="1067" y="0"/>
                  </a:moveTo>
                  <a:cubicBezTo>
                    <a:pt x="1035" y="0"/>
                    <a:pt x="1003" y="17"/>
                    <a:pt x="986" y="47"/>
                  </a:cubicBezTo>
                  <a:lnTo>
                    <a:pt x="0" y="1754"/>
                  </a:lnTo>
                  <a:lnTo>
                    <a:pt x="1048" y="1855"/>
                  </a:lnTo>
                  <a:lnTo>
                    <a:pt x="1815" y="527"/>
                  </a:lnTo>
                  <a:cubicBezTo>
                    <a:pt x="1841" y="482"/>
                    <a:pt x="1826" y="424"/>
                    <a:pt x="1781" y="398"/>
                  </a:cubicBezTo>
                  <a:lnTo>
                    <a:pt x="1114" y="12"/>
                  </a:lnTo>
                  <a:cubicBezTo>
                    <a:pt x="1099" y="4"/>
                    <a:pt x="1083" y="0"/>
                    <a:pt x="10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32"/>
            <p:cNvSpPr/>
            <p:nvPr/>
          </p:nvSpPr>
          <p:spPr>
            <a:xfrm>
              <a:off x="7363242" y="3556515"/>
              <a:ext cx="161047" cy="103833"/>
            </a:xfrm>
            <a:custGeom>
              <a:avLst/>
              <a:gdLst/>
              <a:ahLst/>
              <a:cxnLst/>
              <a:rect l="l" t="t" r="r" b="b"/>
              <a:pathLst>
                <a:path w="5973" h="3851" extrusionOk="0">
                  <a:moveTo>
                    <a:pt x="182" y="1"/>
                  </a:moveTo>
                  <a:cubicBezTo>
                    <a:pt x="118" y="1"/>
                    <a:pt x="63" y="50"/>
                    <a:pt x="57" y="115"/>
                  </a:cubicBezTo>
                  <a:lnTo>
                    <a:pt x="6" y="705"/>
                  </a:lnTo>
                  <a:cubicBezTo>
                    <a:pt x="0" y="774"/>
                    <a:pt x="51" y="834"/>
                    <a:pt x="120" y="840"/>
                  </a:cubicBezTo>
                  <a:lnTo>
                    <a:pt x="3260" y="1112"/>
                  </a:lnTo>
                  <a:cubicBezTo>
                    <a:pt x="3332" y="1118"/>
                    <a:pt x="3398" y="1155"/>
                    <a:pt x="3438" y="1214"/>
                  </a:cubicBezTo>
                  <a:lnTo>
                    <a:pt x="5243" y="3797"/>
                  </a:lnTo>
                  <a:cubicBezTo>
                    <a:pt x="5266" y="3832"/>
                    <a:pt x="5305" y="3851"/>
                    <a:pt x="5344" y="3851"/>
                  </a:cubicBezTo>
                  <a:cubicBezTo>
                    <a:pt x="5369" y="3851"/>
                    <a:pt x="5394" y="3843"/>
                    <a:pt x="5416" y="3827"/>
                  </a:cubicBezTo>
                  <a:lnTo>
                    <a:pt x="5902" y="3489"/>
                  </a:lnTo>
                  <a:cubicBezTo>
                    <a:pt x="5957" y="3449"/>
                    <a:pt x="5972" y="3371"/>
                    <a:pt x="5932" y="3316"/>
                  </a:cubicBezTo>
                  <a:lnTo>
                    <a:pt x="3951" y="476"/>
                  </a:lnTo>
                  <a:cubicBezTo>
                    <a:pt x="3879" y="375"/>
                    <a:pt x="3765" y="309"/>
                    <a:pt x="3641" y="299"/>
                  </a:cubicBezTo>
                  <a:lnTo>
                    <a:pt x="193" y="1"/>
                  </a:lnTo>
                  <a:cubicBezTo>
                    <a:pt x="190" y="1"/>
                    <a:pt x="186" y="1"/>
                    <a:pt x="1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32"/>
            <p:cNvSpPr/>
            <p:nvPr/>
          </p:nvSpPr>
          <p:spPr>
            <a:xfrm>
              <a:off x="7343640" y="3634194"/>
              <a:ext cx="148752" cy="126211"/>
            </a:xfrm>
            <a:custGeom>
              <a:avLst/>
              <a:gdLst/>
              <a:ahLst/>
              <a:cxnLst/>
              <a:rect l="l" t="t" r="r" b="b"/>
              <a:pathLst>
                <a:path w="5517" h="4681" extrusionOk="0">
                  <a:moveTo>
                    <a:pt x="3422" y="0"/>
                  </a:moveTo>
                  <a:cubicBezTo>
                    <a:pt x="3417" y="0"/>
                    <a:pt x="3412" y="0"/>
                    <a:pt x="3407" y="1"/>
                  </a:cubicBezTo>
                  <a:lnTo>
                    <a:pt x="837" y="457"/>
                  </a:lnTo>
                  <a:cubicBezTo>
                    <a:pt x="802" y="463"/>
                    <a:pt x="775" y="489"/>
                    <a:pt x="766" y="523"/>
                  </a:cubicBezTo>
                  <a:lnTo>
                    <a:pt x="22" y="3298"/>
                  </a:lnTo>
                  <a:cubicBezTo>
                    <a:pt x="1" y="3379"/>
                    <a:pt x="49" y="3461"/>
                    <a:pt x="128" y="3482"/>
                  </a:cubicBezTo>
                  <a:lnTo>
                    <a:pt x="4581" y="4675"/>
                  </a:lnTo>
                  <a:cubicBezTo>
                    <a:pt x="4594" y="4679"/>
                    <a:pt x="4607" y="4681"/>
                    <a:pt x="4620" y="4681"/>
                  </a:cubicBezTo>
                  <a:cubicBezTo>
                    <a:pt x="4686" y="4681"/>
                    <a:pt x="4747" y="4637"/>
                    <a:pt x="4764" y="4569"/>
                  </a:cubicBezTo>
                  <a:lnTo>
                    <a:pt x="5508" y="1794"/>
                  </a:lnTo>
                  <a:cubicBezTo>
                    <a:pt x="5517" y="1760"/>
                    <a:pt x="5505" y="1724"/>
                    <a:pt x="5479" y="1701"/>
                  </a:cubicBezTo>
                  <a:lnTo>
                    <a:pt x="3482" y="21"/>
                  </a:lnTo>
                  <a:cubicBezTo>
                    <a:pt x="3465" y="7"/>
                    <a:pt x="3444" y="0"/>
                    <a:pt x="34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32"/>
            <p:cNvSpPr/>
            <p:nvPr/>
          </p:nvSpPr>
          <p:spPr>
            <a:xfrm>
              <a:off x="7388317" y="3689709"/>
              <a:ext cx="49773" cy="59506"/>
            </a:xfrm>
            <a:custGeom>
              <a:avLst/>
              <a:gdLst/>
              <a:ahLst/>
              <a:cxnLst/>
              <a:rect l="l" t="t" r="r" b="b"/>
              <a:pathLst>
                <a:path w="1846" h="2207" extrusionOk="0">
                  <a:moveTo>
                    <a:pt x="1044" y="0"/>
                  </a:moveTo>
                  <a:cubicBezTo>
                    <a:pt x="726" y="0"/>
                    <a:pt x="435" y="212"/>
                    <a:pt x="349" y="535"/>
                  </a:cubicBezTo>
                  <a:lnTo>
                    <a:pt x="0" y="1833"/>
                  </a:lnTo>
                  <a:lnTo>
                    <a:pt x="1394" y="2207"/>
                  </a:lnTo>
                  <a:lnTo>
                    <a:pt x="1742" y="909"/>
                  </a:lnTo>
                  <a:cubicBezTo>
                    <a:pt x="1846" y="523"/>
                    <a:pt x="1617" y="128"/>
                    <a:pt x="1232" y="25"/>
                  </a:cubicBezTo>
                  <a:cubicBezTo>
                    <a:pt x="1170" y="8"/>
                    <a:pt x="1106" y="0"/>
                    <a:pt x="10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32"/>
            <p:cNvSpPr/>
            <p:nvPr/>
          </p:nvSpPr>
          <p:spPr>
            <a:xfrm>
              <a:off x="7324389" y="3755633"/>
              <a:ext cx="414980" cy="10839"/>
            </a:xfrm>
            <a:custGeom>
              <a:avLst/>
              <a:gdLst/>
              <a:ahLst/>
              <a:cxnLst/>
              <a:rect l="l" t="t" r="r" b="b"/>
              <a:pathLst>
                <a:path w="15391" h="402" extrusionOk="0">
                  <a:moveTo>
                    <a:pt x="146" y="0"/>
                  </a:moveTo>
                  <a:cubicBezTo>
                    <a:pt x="62" y="0"/>
                    <a:pt x="3" y="81"/>
                    <a:pt x="3" y="177"/>
                  </a:cubicBezTo>
                  <a:cubicBezTo>
                    <a:pt x="0" y="295"/>
                    <a:pt x="96" y="392"/>
                    <a:pt x="213" y="392"/>
                  </a:cubicBezTo>
                  <a:cubicBezTo>
                    <a:pt x="218" y="392"/>
                    <a:pt x="224" y="392"/>
                    <a:pt x="229" y="391"/>
                  </a:cubicBezTo>
                  <a:lnTo>
                    <a:pt x="15165" y="391"/>
                  </a:lnTo>
                  <a:lnTo>
                    <a:pt x="15165" y="402"/>
                  </a:lnTo>
                  <a:cubicBezTo>
                    <a:pt x="15289" y="402"/>
                    <a:pt x="15390" y="301"/>
                    <a:pt x="15390" y="177"/>
                  </a:cubicBezTo>
                  <a:cubicBezTo>
                    <a:pt x="15390" y="81"/>
                    <a:pt x="15331" y="0"/>
                    <a:pt x="15247" y="0"/>
                  </a:cubicBezTo>
                  <a:cubicBezTo>
                    <a:pt x="15222" y="0"/>
                    <a:pt x="15194" y="8"/>
                    <a:pt x="15165" y="25"/>
                  </a:cubicBezTo>
                  <a:lnTo>
                    <a:pt x="229" y="25"/>
                  </a:lnTo>
                  <a:cubicBezTo>
                    <a:pt x="200" y="8"/>
                    <a:pt x="172" y="0"/>
                    <a:pt x="1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33"/>
          <p:cNvSpPr/>
          <p:nvPr/>
        </p:nvSpPr>
        <p:spPr>
          <a:xfrm>
            <a:off x="1377075" y="1400175"/>
            <a:ext cx="6872400" cy="73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33"/>
          <p:cNvSpPr/>
          <p:nvPr/>
        </p:nvSpPr>
        <p:spPr>
          <a:xfrm>
            <a:off x="1377075" y="2371625"/>
            <a:ext cx="6872400" cy="704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33"/>
          <p:cNvSpPr/>
          <p:nvPr/>
        </p:nvSpPr>
        <p:spPr>
          <a:xfrm>
            <a:off x="1377075" y="3343050"/>
            <a:ext cx="6872400" cy="704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3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REFERENCES</a:t>
            </a:r>
            <a:endParaRPr/>
          </a:p>
        </p:txBody>
      </p:sp>
      <p:sp>
        <p:nvSpPr>
          <p:cNvPr id="2397" name="Google Shape;2397;p33"/>
          <p:cNvSpPr txBox="1"/>
          <p:nvPr/>
        </p:nvSpPr>
        <p:spPr>
          <a:xfrm>
            <a:off x="1451550" y="1389675"/>
            <a:ext cx="6696900" cy="73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chemeClr val="lt2"/>
                </a:solidFill>
                <a:latin typeface="Roboto"/>
                <a:ea typeface="Roboto"/>
                <a:cs typeface="Roboto"/>
                <a:sym typeface="Roboto"/>
              </a:rPr>
              <a:t>D. Kim, J. Won, E. Lee, K. R. Park, J. Kim, S. Park, H. Yang, and M. Cha, "Disaster assessment using computer vision and satellite imagery: Applications in detecting water-related building damages," Frontiers in Environmental Science, Korea, vol. 10, 2022</a:t>
            </a:r>
            <a:endParaRPr sz="1400" b="0" i="0" u="none" strike="noStrike" cap="none">
              <a:solidFill>
                <a:schemeClr val="lt2"/>
              </a:solidFill>
              <a:latin typeface="Roboto"/>
              <a:ea typeface="Roboto"/>
              <a:cs typeface="Roboto"/>
              <a:sym typeface="Roboto"/>
            </a:endParaRPr>
          </a:p>
        </p:txBody>
      </p:sp>
      <p:sp>
        <p:nvSpPr>
          <p:cNvPr id="2398" name="Google Shape;2398;p33"/>
          <p:cNvSpPr/>
          <p:nvPr/>
        </p:nvSpPr>
        <p:spPr>
          <a:xfrm>
            <a:off x="772355" y="1317513"/>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33"/>
          <p:cNvSpPr txBox="1"/>
          <p:nvPr/>
        </p:nvSpPr>
        <p:spPr>
          <a:xfrm>
            <a:off x="854185" y="1391929"/>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1</a:t>
            </a:r>
            <a:endParaRPr sz="2300" b="0" i="0" u="none" strike="noStrike" cap="none">
              <a:solidFill>
                <a:schemeClr val="dk2"/>
              </a:solidFill>
              <a:latin typeface="Londrina Solid"/>
              <a:ea typeface="Londrina Solid"/>
              <a:cs typeface="Londrina Solid"/>
              <a:sym typeface="Londrina Solid"/>
            </a:endParaRPr>
          </a:p>
        </p:txBody>
      </p:sp>
      <p:sp>
        <p:nvSpPr>
          <p:cNvPr id="2400" name="Google Shape;2400;p33"/>
          <p:cNvSpPr txBox="1"/>
          <p:nvPr/>
        </p:nvSpPr>
        <p:spPr>
          <a:xfrm>
            <a:off x="1451450" y="2363750"/>
            <a:ext cx="6696900" cy="70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chemeClr val="lt2"/>
                </a:solidFill>
                <a:latin typeface="Roboto"/>
                <a:ea typeface="Roboto"/>
                <a:cs typeface="Roboto"/>
                <a:sym typeface="Roboto"/>
              </a:rPr>
              <a:t>S. N. K. B. Amit and Y. Aoki, "Disaster detection from aerial imagery with convolutional neural network," International Electronics Symposium on Knowledge Creation and Intelligent Computing (IESKCIC), Surabaya, Indonesia, pp. 239–245, 2017</a:t>
            </a:r>
            <a:endParaRPr sz="1300" b="0" i="0" u="none" strike="noStrike" cap="none">
              <a:solidFill>
                <a:schemeClr val="lt2"/>
              </a:solidFill>
              <a:latin typeface="Roboto"/>
              <a:ea typeface="Roboto"/>
              <a:cs typeface="Roboto"/>
              <a:sym typeface="Roboto"/>
            </a:endParaRPr>
          </a:p>
        </p:txBody>
      </p:sp>
      <p:sp>
        <p:nvSpPr>
          <p:cNvPr id="2401" name="Google Shape;2401;p33"/>
          <p:cNvSpPr/>
          <p:nvPr/>
        </p:nvSpPr>
        <p:spPr>
          <a:xfrm>
            <a:off x="772355" y="2291576"/>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33"/>
          <p:cNvSpPr txBox="1"/>
          <p:nvPr/>
        </p:nvSpPr>
        <p:spPr>
          <a:xfrm>
            <a:off x="854185" y="2365992"/>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2</a:t>
            </a:r>
            <a:endParaRPr sz="2300" b="0" i="0" u="none" strike="noStrike" cap="none">
              <a:solidFill>
                <a:schemeClr val="dk2"/>
              </a:solidFill>
              <a:latin typeface="Londrina Solid"/>
              <a:ea typeface="Londrina Solid"/>
              <a:cs typeface="Londrina Solid"/>
              <a:sym typeface="Londrina Solid"/>
            </a:endParaRPr>
          </a:p>
        </p:txBody>
      </p:sp>
      <p:sp>
        <p:nvSpPr>
          <p:cNvPr id="2403" name="Google Shape;2403;p33"/>
          <p:cNvSpPr txBox="1"/>
          <p:nvPr/>
        </p:nvSpPr>
        <p:spPr>
          <a:xfrm>
            <a:off x="1451450" y="3337800"/>
            <a:ext cx="6696900" cy="70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2"/>
                </a:solidFill>
                <a:latin typeface="Roboto"/>
                <a:ea typeface="Roboto"/>
                <a:cs typeface="Roboto"/>
                <a:sym typeface="Roboto"/>
              </a:rPr>
              <a:t>F. Zhao and C. Zhang, "Building Damage Evaluation from Satellite Imagery using Deep Learning," IEEE 21st International Conference on Information Reuse and Integration for Data Science (IRI), Las Vegas, NV, USA, pp. 82–89, 2020</a:t>
            </a:r>
            <a:endParaRPr sz="1300" b="0" i="0" u="none" strike="noStrike" cap="none">
              <a:solidFill>
                <a:schemeClr val="lt2"/>
              </a:solidFill>
              <a:latin typeface="Roboto"/>
              <a:ea typeface="Roboto"/>
              <a:cs typeface="Roboto"/>
              <a:sym typeface="Roboto"/>
            </a:endParaRPr>
          </a:p>
        </p:txBody>
      </p:sp>
      <p:sp>
        <p:nvSpPr>
          <p:cNvPr id="2404" name="Google Shape;2404;p33"/>
          <p:cNvSpPr/>
          <p:nvPr/>
        </p:nvSpPr>
        <p:spPr>
          <a:xfrm>
            <a:off x="772355" y="3265638"/>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33"/>
          <p:cNvSpPr txBox="1"/>
          <p:nvPr/>
        </p:nvSpPr>
        <p:spPr>
          <a:xfrm>
            <a:off x="854185" y="3340054"/>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3</a:t>
            </a:r>
            <a:endParaRPr sz="23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g29a706868a4_0_13"/>
          <p:cNvSpPr/>
          <p:nvPr/>
        </p:nvSpPr>
        <p:spPr>
          <a:xfrm>
            <a:off x="1377075" y="1400175"/>
            <a:ext cx="6872400" cy="73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g29a706868a4_0_13"/>
          <p:cNvSpPr/>
          <p:nvPr/>
        </p:nvSpPr>
        <p:spPr>
          <a:xfrm>
            <a:off x="1377075" y="2371625"/>
            <a:ext cx="6872400" cy="704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g29a706868a4_0_13"/>
          <p:cNvSpPr/>
          <p:nvPr/>
        </p:nvSpPr>
        <p:spPr>
          <a:xfrm>
            <a:off x="1377075" y="3343050"/>
            <a:ext cx="6872400" cy="704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g29a706868a4_0_1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REFERENCES</a:t>
            </a:r>
            <a:endParaRPr/>
          </a:p>
        </p:txBody>
      </p:sp>
      <p:sp>
        <p:nvSpPr>
          <p:cNvPr id="2414" name="Google Shape;2414;g29a706868a4_0_13"/>
          <p:cNvSpPr txBox="1"/>
          <p:nvPr/>
        </p:nvSpPr>
        <p:spPr>
          <a:xfrm>
            <a:off x="1451550" y="1389675"/>
            <a:ext cx="6696900" cy="73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2"/>
                </a:solidFill>
                <a:latin typeface="Roboto"/>
                <a:ea typeface="Roboto"/>
                <a:cs typeface="Roboto"/>
                <a:sym typeface="Roboto"/>
              </a:rPr>
              <a:t>R. Gupta, R. Hosfelt, S. Sajeev, N. Patel, B. Goodman, J. Doshi, E. Heim, H. Choset, and M. Gaston, “xBD: A Dataset for Assessing Building Damage from Satellite Imagery,” arXiv:1911.09296 [cs.CV], 2019</a:t>
            </a:r>
            <a:endParaRPr sz="1300" b="0" i="0" u="none" strike="noStrike" cap="none">
              <a:solidFill>
                <a:schemeClr val="lt2"/>
              </a:solidFill>
              <a:latin typeface="Roboto"/>
              <a:ea typeface="Roboto"/>
              <a:cs typeface="Roboto"/>
              <a:sym typeface="Roboto"/>
            </a:endParaRPr>
          </a:p>
        </p:txBody>
      </p:sp>
      <p:sp>
        <p:nvSpPr>
          <p:cNvPr id="2415" name="Google Shape;2415;g29a706868a4_0_13"/>
          <p:cNvSpPr/>
          <p:nvPr/>
        </p:nvSpPr>
        <p:spPr>
          <a:xfrm>
            <a:off x="772355" y="1317513"/>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g29a706868a4_0_13"/>
          <p:cNvSpPr txBox="1"/>
          <p:nvPr/>
        </p:nvSpPr>
        <p:spPr>
          <a:xfrm>
            <a:off x="854185" y="1391929"/>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4</a:t>
            </a:r>
            <a:endParaRPr sz="2300" b="0" i="0" u="none" strike="noStrike" cap="none">
              <a:solidFill>
                <a:schemeClr val="dk2"/>
              </a:solidFill>
              <a:latin typeface="Londrina Solid"/>
              <a:ea typeface="Londrina Solid"/>
              <a:cs typeface="Londrina Solid"/>
              <a:sym typeface="Londrina Solid"/>
            </a:endParaRPr>
          </a:p>
        </p:txBody>
      </p:sp>
      <p:sp>
        <p:nvSpPr>
          <p:cNvPr id="2417" name="Google Shape;2417;g29a706868a4_0_13"/>
          <p:cNvSpPr txBox="1"/>
          <p:nvPr/>
        </p:nvSpPr>
        <p:spPr>
          <a:xfrm>
            <a:off x="1451450" y="2363750"/>
            <a:ext cx="6696900" cy="70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chemeClr val="lt2"/>
                </a:solidFill>
                <a:latin typeface="Roboto"/>
                <a:ea typeface="Roboto"/>
                <a:cs typeface="Roboto"/>
                <a:sym typeface="Roboto"/>
              </a:rPr>
              <a:t>G. Jocher, “Ultralytics YOLOv8 Docs,” Ultralytics, https://docs.ultralytics.com (accessed Nov. 11, 2023)</a:t>
            </a:r>
            <a:endParaRPr sz="1300" b="0" i="0" u="none" strike="noStrike" cap="none">
              <a:solidFill>
                <a:schemeClr val="lt2"/>
              </a:solidFill>
              <a:latin typeface="Roboto"/>
              <a:ea typeface="Roboto"/>
              <a:cs typeface="Roboto"/>
              <a:sym typeface="Roboto"/>
            </a:endParaRPr>
          </a:p>
        </p:txBody>
      </p:sp>
      <p:sp>
        <p:nvSpPr>
          <p:cNvPr id="2418" name="Google Shape;2418;g29a706868a4_0_13"/>
          <p:cNvSpPr/>
          <p:nvPr/>
        </p:nvSpPr>
        <p:spPr>
          <a:xfrm>
            <a:off x="772355" y="2291576"/>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g29a706868a4_0_13"/>
          <p:cNvSpPr txBox="1"/>
          <p:nvPr/>
        </p:nvSpPr>
        <p:spPr>
          <a:xfrm>
            <a:off x="854185" y="2365992"/>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5</a:t>
            </a:r>
            <a:endParaRPr sz="2300" b="0" i="0" u="none" strike="noStrike" cap="none">
              <a:solidFill>
                <a:schemeClr val="dk2"/>
              </a:solidFill>
              <a:latin typeface="Londrina Solid"/>
              <a:ea typeface="Londrina Solid"/>
              <a:cs typeface="Londrina Solid"/>
              <a:sym typeface="Londrina Solid"/>
            </a:endParaRPr>
          </a:p>
        </p:txBody>
      </p:sp>
      <p:sp>
        <p:nvSpPr>
          <p:cNvPr id="2420" name="Google Shape;2420;g29a706868a4_0_13"/>
          <p:cNvSpPr txBox="1"/>
          <p:nvPr/>
        </p:nvSpPr>
        <p:spPr>
          <a:xfrm>
            <a:off x="1451450" y="3337800"/>
            <a:ext cx="6696900" cy="70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chemeClr val="lt2"/>
                </a:solidFill>
                <a:latin typeface="Roboto"/>
                <a:ea typeface="Roboto"/>
                <a:cs typeface="Roboto"/>
                <a:sym typeface="Roboto"/>
              </a:rPr>
              <a:t>K. He, X. Zhang, S. Ren, and J. Sun, "Deep residual learning for image recognition," Proceedings of the IEEE conference on computer vision and pattern recognition, pp. 770-778. 2016</a:t>
            </a:r>
            <a:endParaRPr sz="1300" b="0" i="0" u="none" strike="noStrike" cap="none">
              <a:solidFill>
                <a:schemeClr val="lt2"/>
              </a:solidFill>
              <a:latin typeface="Roboto"/>
              <a:ea typeface="Roboto"/>
              <a:cs typeface="Roboto"/>
              <a:sym typeface="Roboto"/>
            </a:endParaRPr>
          </a:p>
        </p:txBody>
      </p:sp>
      <p:sp>
        <p:nvSpPr>
          <p:cNvPr id="2421" name="Google Shape;2421;g29a706868a4_0_13"/>
          <p:cNvSpPr/>
          <p:nvPr/>
        </p:nvSpPr>
        <p:spPr>
          <a:xfrm>
            <a:off x="772355" y="3265638"/>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g29a706868a4_0_13"/>
          <p:cNvSpPr txBox="1"/>
          <p:nvPr/>
        </p:nvSpPr>
        <p:spPr>
          <a:xfrm>
            <a:off x="854185" y="3340054"/>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6</a:t>
            </a:r>
            <a:endParaRPr sz="23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3"/>
          <p:cNvSpPr/>
          <p:nvPr/>
        </p:nvSpPr>
        <p:spPr>
          <a:xfrm>
            <a:off x="1377075" y="1400175"/>
            <a:ext cx="6872400" cy="73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13"/>
          <p:cNvSpPr/>
          <p:nvPr/>
        </p:nvSpPr>
        <p:spPr>
          <a:xfrm>
            <a:off x="1377075" y="2371625"/>
            <a:ext cx="6872400" cy="704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1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REFERENCES</a:t>
            </a:r>
            <a:endParaRPr/>
          </a:p>
        </p:txBody>
      </p:sp>
      <p:sp>
        <p:nvSpPr>
          <p:cNvPr id="2430" name="Google Shape;2430;p13"/>
          <p:cNvSpPr txBox="1"/>
          <p:nvPr/>
        </p:nvSpPr>
        <p:spPr>
          <a:xfrm>
            <a:off x="1451550" y="1389675"/>
            <a:ext cx="6696900" cy="73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chemeClr val="lt2"/>
                </a:solidFill>
                <a:latin typeface="Roboto"/>
                <a:ea typeface="Roboto"/>
                <a:cs typeface="Roboto"/>
                <a:sym typeface="Roboto"/>
              </a:rPr>
              <a:t>“Residual Neural Network - an overview | ScienceDirect Topics,” ScienceDirect, https://www.sciencedirect.com/topics/computer-science/residual-network </a:t>
            </a:r>
            <a:r>
              <a:rPr lang="en" sz="1400" b="0" i="0" u="none" strike="noStrike" cap="none">
                <a:solidFill>
                  <a:schemeClr val="lt2"/>
                </a:solidFill>
                <a:latin typeface="Roboto"/>
                <a:ea typeface="Roboto"/>
                <a:cs typeface="Roboto"/>
                <a:sym typeface="Roboto"/>
              </a:rPr>
              <a:t>(accessed Jun. 6, 2023)</a:t>
            </a:r>
            <a:endParaRPr sz="1400" b="0" i="0" u="none" strike="noStrike" cap="none">
              <a:solidFill>
                <a:schemeClr val="lt2"/>
              </a:solidFill>
              <a:latin typeface="Roboto"/>
              <a:ea typeface="Roboto"/>
              <a:cs typeface="Roboto"/>
              <a:sym typeface="Roboto"/>
            </a:endParaRPr>
          </a:p>
        </p:txBody>
      </p:sp>
      <p:sp>
        <p:nvSpPr>
          <p:cNvPr id="2431" name="Google Shape;2431;p13"/>
          <p:cNvSpPr/>
          <p:nvPr/>
        </p:nvSpPr>
        <p:spPr>
          <a:xfrm>
            <a:off x="772355" y="1317513"/>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3"/>
          <p:cNvSpPr txBox="1"/>
          <p:nvPr/>
        </p:nvSpPr>
        <p:spPr>
          <a:xfrm>
            <a:off x="854185" y="1391929"/>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7</a:t>
            </a:r>
            <a:endParaRPr sz="2300" b="0" i="0" u="none" strike="noStrike" cap="none">
              <a:solidFill>
                <a:schemeClr val="dk2"/>
              </a:solidFill>
              <a:latin typeface="Londrina Solid"/>
              <a:ea typeface="Londrina Solid"/>
              <a:cs typeface="Londrina Solid"/>
              <a:sym typeface="Londrina Solid"/>
            </a:endParaRPr>
          </a:p>
        </p:txBody>
      </p:sp>
      <p:sp>
        <p:nvSpPr>
          <p:cNvPr id="2433" name="Google Shape;2433;p13"/>
          <p:cNvSpPr txBox="1"/>
          <p:nvPr/>
        </p:nvSpPr>
        <p:spPr>
          <a:xfrm>
            <a:off x="1451450" y="2363750"/>
            <a:ext cx="6696900" cy="70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2"/>
                </a:solidFill>
                <a:latin typeface="Roboto"/>
                <a:ea typeface="Roboto"/>
                <a:cs typeface="Roboto"/>
                <a:sym typeface="Roboto"/>
              </a:rPr>
              <a:t>E. Xie, W. Wang, Z. Yu, A. Anandkumar, J. M. Alvarez and P. Luo, “SegFormer: Simple and Efficient Design for Semantic Segmentation with Transformers,” arXiv preprint arxiv.org:2105.15203 [cs.CV], 2021</a:t>
            </a:r>
            <a:endParaRPr/>
          </a:p>
        </p:txBody>
      </p:sp>
      <p:sp>
        <p:nvSpPr>
          <p:cNvPr id="2434" name="Google Shape;2434;p13"/>
          <p:cNvSpPr/>
          <p:nvPr/>
        </p:nvSpPr>
        <p:spPr>
          <a:xfrm>
            <a:off x="772355" y="2291576"/>
            <a:ext cx="571039" cy="482732"/>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13"/>
          <p:cNvSpPr txBox="1"/>
          <p:nvPr/>
        </p:nvSpPr>
        <p:spPr>
          <a:xfrm>
            <a:off x="854185" y="2365992"/>
            <a:ext cx="359700" cy="33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 sz="2300" b="0" i="0" u="none" strike="noStrike" cap="none">
                <a:solidFill>
                  <a:schemeClr val="dk2"/>
                </a:solidFill>
                <a:latin typeface="Londrina Solid"/>
                <a:ea typeface="Londrina Solid"/>
                <a:cs typeface="Londrina Solid"/>
                <a:sym typeface="Londrina Solid"/>
              </a:rPr>
              <a:t>8</a:t>
            </a:r>
            <a:endParaRPr sz="2300" b="0" i="0" u="none" strike="noStrike" cap="none">
              <a:solidFill>
                <a:schemeClr val="dk2"/>
              </a:solidFill>
              <a:latin typeface="Londrina Solid"/>
              <a:ea typeface="Londrina Solid"/>
              <a:cs typeface="Londrina Solid"/>
              <a:sym typeface="Londrina Soli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
          <p:cNvSpPr/>
          <p:nvPr/>
        </p:nvSpPr>
        <p:spPr>
          <a:xfrm>
            <a:off x="789800" y="996081"/>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
          <p:cNvSpPr txBox="1">
            <a:spLocks noGrp="1"/>
          </p:cNvSpPr>
          <p:nvPr>
            <p:ph type="title" idx="2"/>
          </p:nvPr>
        </p:nvSpPr>
        <p:spPr>
          <a:xfrm>
            <a:off x="789887" y="1241850"/>
            <a:ext cx="20040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sp>
        <p:nvSpPr>
          <p:cNvPr id="690" name="Google Shape;690;p4"/>
          <p:cNvSpPr txBox="1">
            <a:spLocks noGrp="1"/>
          </p:cNvSpPr>
          <p:nvPr>
            <p:ph type="title"/>
          </p:nvPr>
        </p:nvSpPr>
        <p:spPr>
          <a:xfrm>
            <a:off x="486500" y="2850754"/>
            <a:ext cx="4287000" cy="107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BACKGROUND</a:t>
            </a:r>
            <a:endParaRPr/>
          </a:p>
        </p:txBody>
      </p:sp>
      <p:grpSp>
        <p:nvGrpSpPr>
          <p:cNvPr id="691" name="Google Shape;691;p4"/>
          <p:cNvGrpSpPr/>
          <p:nvPr/>
        </p:nvGrpSpPr>
        <p:grpSpPr>
          <a:xfrm>
            <a:off x="4724321" y="534926"/>
            <a:ext cx="3865952" cy="3856304"/>
            <a:chOff x="5219700" y="1079175"/>
            <a:chExt cx="3209324" cy="3201315"/>
          </a:xfrm>
        </p:grpSpPr>
        <p:sp>
          <p:nvSpPr>
            <p:cNvPr id="692" name="Google Shape;692;p4"/>
            <p:cNvSpPr/>
            <p:nvPr/>
          </p:nvSpPr>
          <p:spPr>
            <a:xfrm>
              <a:off x="6003112" y="1595773"/>
              <a:ext cx="1145077" cy="1004363"/>
            </a:xfrm>
            <a:custGeom>
              <a:avLst/>
              <a:gdLst/>
              <a:ahLst/>
              <a:cxnLst/>
              <a:rect l="l" t="t" r="r" b="b"/>
              <a:pathLst>
                <a:path w="22582" h="19807" extrusionOk="0">
                  <a:moveTo>
                    <a:pt x="9907" y="0"/>
                  </a:moveTo>
                  <a:cubicBezTo>
                    <a:pt x="8711" y="0"/>
                    <a:pt x="7644" y="2396"/>
                    <a:pt x="7714" y="3264"/>
                  </a:cubicBezTo>
                  <a:cubicBezTo>
                    <a:pt x="7809" y="4451"/>
                    <a:pt x="7531" y="6982"/>
                    <a:pt x="6733" y="6982"/>
                  </a:cubicBezTo>
                  <a:cubicBezTo>
                    <a:pt x="6516" y="6982"/>
                    <a:pt x="6261" y="6795"/>
                    <a:pt x="5964" y="6343"/>
                  </a:cubicBezTo>
                  <a:cubicBezTo>
                    <a:pt x="5362" y="5428"/>
                    <a:pt x="4670" y="4943"/>
                    <a:pt x="4211" y="4943"/>
                  </a:cubicBezTo>
                  <a:cubicBezTo>
                    <a:pt x="3610" y="4943"/>
                    <a:pt x="3410" y="5772"/>
                    <a:pt x="4334" y="7551"/>
                  </a:cubicBezTo>
                  <a:cubicBezTo>
                    <a:pt x="5618" y="10024"/>
                    <a:pt x="4204" y="10287"/>
                    <a:pt x="3546" y="10287"/>
                  </a:cubicBezTo>
                  <a:cubicBezTo>
                    <a:pt x="3368" y="10287"/>
                    <a:pt x="3246" y="10268"/>
                    <a:pt x="3246" y="10268"/>
                  </a:cubicBezTo>
                  <a:cubicBezTo>
                    <a:pt x="2595" y="9883"/>
                    <a:pt x="2138" y="9712"/>
                    <a:pt x="1842" y="9712"/>
                  </a:cubicBezTo>
                  <a:cubicBezTo>
                    <a:pt x="1" y="9712"/>
                    <a:pt x="4431" y="16373"/>
                    <a:pt x="7291" y="19807"/>
                  </a:cubicBezTo>
                  <a:lnTo>
                    <a:pt x="14958" y="19686"/>
                  </a:lnTo>
                  <a:cubicBezTo>
                    <a:pt x="17586" y="18322"/>
                    <a:pt x="17414" y="16971"/>
                    <a:pt x="18802" y="16325"/>
                  </a:cubicBezTo>
                  <a:cubicBezTo>
                    <a:pt x="22582" y="14566"/>
                    <a:pt x="22169" y="12587"/>
                    <a:pt x="21169" y="12587"/>
                  </a:cubicBezTo>
                  <a:cubicBezTo>
                    <a:pt x="20934" y="12587"/>
                    <a:pt x="20666" y="12696"/>
                    <a:pt x="20412" y="12944"/>
                  </a:cubicBezTo>
                  <a:cubicBezTo>
                    <a:pt x="19342" y="13991"/>
                    <a:pt x="18557" y="14401"/>
                    <a:pt x="18054" y="14401"/>
                  </a:cubicBezTo>
                  <a:cubicBezTo>
                    <a:pt x="16778" y="14401"/>
                    <a:pt x="17313" y="11766"/>
                    <a:pt x="19607" y="10207"/>
                  </a:cubicBezTo>
                  <a:cubicBezTo>
                    <a:pt x="22194" y="8450"/>
                    <a:pt x="21696" y="5941"/>
                    <a:pt x="20602" y="5941"/>
                  </a:cubicBezTo>
                  <a:cubicBezTo>
                    <a:pt x="20251" y="5941"/>
                    <a:pt x="19838" y="6200"/>
                    <a:pt x="19447" y="6827"/>
                  </a:cubicBezTo>
                  <a:cubicBezTo>
                    <a:pt x="18579" y="8216"/>
                    <a:pt x="17248" y="9120"/>
                    <a:pt x="16501" y="9120"/>
                  </a:cubicBezTo>
                  <a:cubicBezTo>
                    <a:pt x="15674" y="9120"/>
                    <a:pt x="15564" y="8009"/>
                    <a:pt x="17595" y="5217"/>
                  </a:cubicBezTo>
                  <a:cubicBezTo>
                    <a:pt x="19789" y="2199"/>
                    <a:pt x="19614" y="831"/>
                    <a:pt x="18733" y="831"/>
                  </a:cubicBezTo>
                  <a:cubicBezTo>
                    <a:pt x="18063" y="831"/>
                    <a:pt x="16983" y="1623"/>
                    <a:pt x="16226" y="3084"/>
                  </a:cubicBezTo>
                  <a:cubicBezTo>
                    <a:pt x="15543" y="4537"/>
                    <a:pt x="14162" y="6990"/>
                    <a:pt x="13222" y="6990"/>
                  </a:cubicBezTo>
                  <a:cubicBezTo>
                    <a:pt x="12834" y="6990"/>
                    <a:pt x="12521" y="6573"/>
                    <a:pt x="12363" y="5498"/>
                  </a:cubicBezTo>
                  <a:cubicBezTo>
                    <a:pt x="11744" y="1306"/>
                    <a:pt x="10791" y="0"/>
                    <a:pt x="99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
            <p:cNvSpPr/>
            <p:nvPr/>
          </p:nvSpPr>
          <p:spPr>
            <a:xfrm>
              <a:off x="6280627" y="1592020"/>
              <a:ext cx="169363" cy="402973"/>
            </a:xfrm>
            <a:custGeom>
              <a:avLst/>
              <a:gdLst/>
              <a:ahLst/>
              <a:cxnLst/>
              <a:rect l="l" t="t" r="r" b="b"/>
              <a:pathLst>
                <a:path w="3340" h="7947" extrusionOk="0">
                  <a:moveTo>
                    <a:pt x="1452" y="1"/>
                  </a:moveTo>
                  <a:cubicBezTo>
                    <a:pt x="1348" y="1"/>
                    <a:pt x="1243" y="47"/>
                    <a:pt x="1138" y="146"/>
                  </a:cubicBezTo>
                  <a:cubicBezTo>
                    <a:pt x="0" y="1219"/>
                    <a:pt x="1463" y="4894"/>
                    <a:pt x="2463" y="7947"/>
                  </a:cubicBezTo>
                  <a:cubicBezTo>
                    <a:pt x="3339" y="4512"/>
                    <a:pt x="2471" y="1"/>
                    <a:pt x="1452" y="1"/>
                  </a:cubicBezTo>
                  <a:close/>
                </a:path>
              </a:pathLst>
            </a:custGeom>
            <a:solidFill>
              <a:srgbClr val="FFE2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
            <p:cNvSpPr/>
            <p:nvPr/>
          </p:nvSpPr>
          <p:spPr>
            <a:xfrm>
              <a:off x="6720960" y="1529296"/>
              <a:ext cx="137113" cy="335126"/>
            </a:xfrm>
            <a:custGeom>
              <a:avLst/>
              <a:gdLst/>
              <a:ahLst/>
              <a:cxnLst/>
              <a:rect l="l" t="t" r="r" b="b"/>
              <a:pathLst>
                <a:path w="2704" h="6609" extrusionOk="0">
                  <a:moveTo>
                    <a:pt x="1631" y="1"/>
                  </a:moveTo>
                  <a:cubicBezTo>
                    <a:pt x="1576" y="1"/>
                    <a:pt x="1514" y="15"/>
                    <a:pt x="1443" y="45"/>
                  </a:cubicBezTo>
                  <a:cubicBezTo>
                    <a:pt x="0" y="651"/>
                    <a:pt x="350" y="3399"/>
                    <a:pt x="221" y="6609"/>
                  </a:cubicBezTo>
                  <a:cubicBezTo>
                    <a:pt x="960" y="5367"/>
                    <a:pt x="2703" y="1"/>
                    <a:pt x="1631" y="1"/>
                  </a:cubicBezTo>
                  <a:close/>
                </a:path>
              </a:pathLst>
            </a:custGeom>
            <a:solidFill>
              <a:srgbClr val="FFE2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
            <p:cNvSpPr/>
            <p:nvPr/>
          </p:nvSpPr>
          <p:spPr>
            <a:xfrm>
              <a:off x="6348370" y="1635729"/>
              <a:ext cx="461286" cy="1072920"/>
            </a:xfrm>
            <a:custGeom>
              <a:avLst/>
              <a:gdLst/>
              <a:ahLst/>
              <a:cxnLst/>
              <a:rect l="l" t="t" r="r" b="b"/>
              <a:pathLst>
                <a:path w="9097" h="21159" extrusionOk="0">
                  <a:moveTo>
                    <a:pt x="9096" y="1"/>
                  </a:moveTo>
                  <a:lnTo>
                    <a:pt x="0" y="1692"/>
                  </a:lnTo>
                  <a:cubicBezTo>
                    <a:pt x="970" y="10589"/>
                    <a:pt x="1750" y="16164"/>
                    <a:pt x="1006" y="20689"/>
                  </a:cubicBezTo>
                  <a:lnTo>
                    <a:pt x="7254" y="21158"/>
                  </a:lnTo>
                  <a:cubicBezTo>
                    <a:pt x="7181" y="14181"/>
                    <a:pt x="7682" y="7830"/>
                    <a:pt x="9096" y="1"/>
                  </a:cubicBezTo>
                  <a:close/>
                </a:path>
              </a:pathLst>
            </a:custGeom>
            <a:solidFill>
              <a:srgbClr val="FFE2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
            <p:cNvSpPr/>
            <p:nvPr/>
          </p:nvSpPr>
          <p:spPr>
            <a:xfrm>
              <a:off x="6658490" y="2137064"/>
              <a:ext cx="301050" cy="524062"/>
            </a:xfrm>
            <a:custGeom>
              <a:avLst/>
              <a:gdLst/>
              <a:ahLst/>
              <a:cxnLst/>
              <a:rect l="l" t="t" r="r" b="b"/>
              <a:pathLst>
                <a:path w="5937" h="10335" extrusionOk="0">
                  <a:moveTo>
                    <a:pt x="3950" y="1"/>
                  </a:moveTo>
                  <a:cubicBezTo>
                    <a:pt x="3884" y="1"/>
                    <a:pt x="3812" y="10"/>
                    <a:pt x="3731" y="29"/>
                  </a:cubicBezTo>
                  <a:cubicBezTo>
                    <a:pt x="1233" y="627"/>
                    <a:pt x="1067" y="5171"/>
                    <a:pt x="1" y="10335"/>
                  </a:cubicBezTo>
                  <a:cubicBezTo>
                    <a:pt x="1558" y="8488"/>
                    <a:pt x="5937" y="1"/>
                    <a:pt x="39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
            <p:cNvSpPr/>
            <p:nvPr/>
          </p:nvSpPr>
          <p:spPr>
            <a:xfrm>
              <a:off x="6649768" y="2230516"/>
              <a:ext cx="90361" cy="151311"/>
            </a:xfrm>
            <a:custGeom>
              <a:avLst/>
              <a:gdLst/>
              <a:ahLst/>
              <a:cxnLst/>
              <a:rect l="l" t="t" r="r" b="b"/>
              <a:pathLst>
                <a:path w="1782" h="2984" extrusionOk="0">
                  <a:moveTo>
                    <a:pt x="1480" y="1"/>
                  </a:moveTo>
                  <a:cubicBezTo>
                    <a:pt x="1038" y="1"/>
                    <a:pt x="0" y="2217"/>
                    <a:pt x="82" y="2984"/>
                  </a:cubicBezTo>
                  <a:lnTo>
                    <a:pt x="1422" y="2429"/>
                  </a:lnTo>
                  <a:cubicBezTo>
                    <a:pt x="1782" y="627"/>
                    <a:pt x="1715" y="1"/>
                    <a:pt x="148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
            <p:cNvSpPr/>
            <p:nvPr/>
          </p:nvSpPr>
          <p:spPr>
            <a:xfrm>
              <a:off x="6304256" y="2038136"/>
              <a:ext cx="100147" cy="218448"/>
            </a:xfrm>
            <a:custGeom>
              <a:avLst/>
              <a:gdLst/>
              <a:ahLst/>
              <a:cxnLst/>
              <a:rect l="l" t="t" r="r" b="b"/>
              <a:pathLst>
                <a:path w="1975" h="4308" extrusionOk="0">
                  <a:moveTo>
                    <a:pt x="843" y="0"/>
                  </a:moveTo>
                  <a:cubicBezTo>
                    <a:pt x="787" y="0"/>
                    <a:pt x="730" y="30"/>
                    <a:pt x="672" y="94"/>
                  </a:cubicBezTo>
                  <a:cubicBezTo>
                    <a:pt x="0" y="844"/>
                    <a:pt x="1081" y="2403"/>
                    <a:pt x="1891" y="4308"/>
                  </a:cubicBezTo>
                  <a:cubicBezTo>
                    <a:pt x="1975" y="3416"/>
                    <a:pt x="1448" y="0"/>
                    <a:pt x="84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
            <p:cNvSpPr/>
            <p:nvPr/>
          </p:nvSpPr>
          <p:spPr>
            <a:xfrm>
              <a:off x="6253195" y="2270270"/>
              <a:ext cx="205568" cy="444147"/>
            </a:xfrm>
            <a:custGeom>
              <a:avLst/>
              <a:gdLst/>
              <a:ahLst/>
              <a:cxnLst/>
              <a:rect l="l" t="t" r="r" b="b"/>
              <a:pathLst>
                <a:path w="4054" h="8759" extrusionOk="0">
                  <a:moveTo>
                    <a:pt x="1695" y="0"/>
                  </a:moveTo>
                  <a:cubicBezTo>
                    <a:pt x="1576" y="0"/>
                    <a:pt x="1456" y="67"/>
                    <a:pt x="1337" y="211"/>
                  </a:cubicBezTo>
                  <a:cubicBezTo>
                    <a:pt x="1" y="1824"/>
                    <a:pt x="2116" y="4868"/>
                    <a:pt x="3950" y="8759"/>
                  </a:cubicBezTo>
                  <a:cubicBezTo>
                    <a:pt x="4054" y="6908"/>
                    <a:pt x="2910" y="0"/>
                    <a:pt x="16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
            <p:cNvSpPr/>
            <p:nvPr/>
          </p:nvSpPr>
          <p:spPr>
            <a:xfrm>
              <a:off x="6332804" y="1263392"/>
              <a:ext cx="179302" cy="387405"/>
            </a:xfrm>
            <a:custGeom>
              <a:avLst/>
              <a:gdLst/>
              <a:ahLst/>
              <a:cxnLst/>
              <a:rect l="l" t="t" r="r" b="b"/>
              <a:pathLst>
                <a:path w="3536" h="7640" extrusionOk="0">
                  <a:moveTo>
                    <a:pt x="1479" y="1"/>
                  </a:moveTo>
                  <a:cubicBezTo>
                    <a:pt x="1375" y="1"/>
                    <a:pt x="1271" y="59"/>
                    <a:pt x="1167" y="184"/>
                  </a:cubicBezTo>
                  <a:cubicBezTo>
                    <a:pt x="0" y="1591"/>
                    <a:pt x="1846" y="4246"/>
                    <a:pt x="3444" y="7639"/>
                  </a:cubicBezTo>
                  <a:cubicBezTo>
                    <a:pt x="3535" y="6024"/>
                    <a:pt x="2538" y="1"/>
                    <a:pt x="14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
            <p:cNvSpPr/>
            <p:nvPr/>
          </p:nvSpPr>
          <p:spPr>
            <a:xfrm>
              <a:off x="6682068" y="1156756"/>
              <a:ext cx="225496" cy="368644"/>
            </a:xfrm>
            <a:custGeom>
              <a:avLst/>
              <a:gdLst/>
              <a:ahLst/>
              <a:cxnLst/>
              <a:rect l="l" t="t" r="r" b="b"/>
              <a:pathLst>
                <a:path w="4447" h="7270" extrusionOk="0">
                  <a:moveTo>
                    <a:pt x="2999" y="1"/>
                  </a:moveTo>
                  <a:cubicBezTo>
                    <a:pt x="2956" y="1"/>
                    <a:pt x="2908" y="6"/>
                    <a:pt x="2857" y="17"/>
                  </a:cubicBezTo>
                  <a:cubicBezTo>
                    <a:pt x="1069" y="392"/>
                    <a:pt x="861" y="3619"/>
                    <a:pt x="1" y="7270"/>
                  </a:cubicBezTo>
                  <a:cubicBezTo>
                    <a:pt x="1147" y="5983"/>
                    <a:pt x="4447" y="1"/>
                    <a:pt x="2999" y="1"/>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
            <p:cNvSpPr/>
            <p:nvPr/>
          </p:nvSpPr>
          <p:spPr>
            <a:xfrm>
              <a:off x="7085234" y="1698757"/>
              <a:ext cx="191674" cy="90259"/>
            </a:xfrm>
            <a:custGeom>
              <a:avLst/>
              <a:gdLst/>
              <a:ahLst/>
              <a:cxnLst/>
              <a:rect l="l" t="t" r="r" b="b"/>
              <a:pathLst>
                <a:path w="3780" h="1780" extrusionOk="0">
                  <a:moveTo>
                    <a:pt x="2789" y="0"/>
                  </a:moveTo>
                  <a:cubicBezTo>
                    <a:pt x="1952" y="0"/>
                    <a:pt x="760" y="610"/>
                    <a:pt x="1" y="1779"/>
                  </a:cubicBezTo>
                  <a:cubicBezTo>
                    <a:pt x="832" y="1191"/>
                    <a:pt x="1674" y="1094"/>
                    <a:pt x="2350" y="1094"/>
                  </a:cubicBezTo>
                  <a:cubicBezTo>
                    <a:pt x="2678" y="1094"/>
                    <a:pt x="2966" y="1117"/>
                    <a:pt x="3195" y="1117"/>
                  </a:cubicBezTo>
                  <a:cubicBezTo>
                    <a:pt x="3565" y="1117"/>
                    <a:pt x="3780" y="1058"/>
                    <a:pt x="3752" y="747"/>
                  </a:cubicBezTo>
                  <a:cubicBezTo>
                    <a:pt x="3707" y="245"/>
                    <a:pt x="3319" y="0"/>
                    <a:pt x="2789" y="0"/>
                  </a:cubicBezTo>
                  <a:close/>
                </a:path>
              </a:pathLst>
            </a:custGeom>
            <a:solidFill>
              <a:srgbClr val="FAB8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
            <p:cNvSpPr/>
            <p:nvPr/>
          </p:nvSpPr>
          <p:spPr>
            <a:xfrm>
              <a:off x="6683336" y="1728167"/>
              <a:ext cx="165915" cy="387050"/>
            </a:xfrm>
            <a:custGeom>
              <a:avLst/>
              <a:gdLst/>
              <a:ahLst/>
              <a:cxnLst/>
              <a:rect l="l" t="t" r="r" b="b"/>
              <a:pathLst>
                <a:path w="3272" h="7633" extrusionOk="0">
                  <a:moveTo>
                    <a:pt x="1982" y="0"/>
                  </a:moveTo>
                  <a:cubicBezTo>
                    <a:pt x="1922" y="0"/>
                    <a:pt x="1854" y="14"/>
                    <a:pt x="1778" y="42"/>
                  </a:cubicBezTo>
                  <a:cubicBezTo>
                    <a:pt x="63" y="673"/>
                    <a:pt x="324" y="3896"/>
                    <a:pt x="1" y="7633"/>
                  </a:cubicBezTo>
                  <a:cubicBezTo>
                    <a:pt x="934" y="6216"/>
                    <a:pt x="3272" y="0"/>
                    <a:pt x="198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
            <p:cNvSpPr/>
            <p:nvPr/>
          </p:nvSpPr>
          <p:spPr>
            <a:xfrm>
              <a:off x="6686682" y="1391780"/>
              <a:ext cx="162061" cy="388267"/>
            </a:xfrm>
            <a:custGeom>
              <a:avLst/>
              <a:gdLst/>
              <a:ahLst/>
              <a:cxnLst/>
              <a:rect l="l" t="t" r="r" b="b"/>
              <a:pathLst>
                <a:path w="3196" h="7657" extrusionOk="0">
                  <a:moveTo>
                    <a:pt x="1916" y="1"/>
                  </a:moveTo>
                  <a:cubicBezTo>
                    <a:pt x="1855" y="1"/>
                    <a:pt x="1785" y="15"/>
                    <a:pt x="1707" y="44"/>
                  </a:cubicBezTo>
                  <a:cubicBezTo>
                    <a:pt x="0" y="695"/>
                    <a:pt x="301" y="3916"/>
                    <a:pt x="24" y="7656"/>
                  </a:cubicBezTo>
                  <a:cubicBezTo>
                    <a:pt x="938" y="6230"/>
                    <a:pt x="3195" y="1"/>
                    <a:pt x="1916" y="1"/>
                  </a:cubicBezTo>
                  <a:close/>
                </a:path>
              </a:pathLst>
            </a:custGeom>
            <a:solidFill>
              <a:srgbClr val="FAB8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
            <p:cNvSpPr/>
            <p:nvPr/>
          </p:nvSpPr>
          <p:spPr>
            <a:xfrm>
              <a:off x="6306791" y="1444262"/>
              <a:ext cx="200447" cy="445465"/>
            </a:xfrm>
            <a:custGeom>
              <a:avLst/>
              <a:gdLst/>
              <a:ahLst/>
              <a:cxnLst/>
              <a:rect l="l" t="t" r="r" b="b"/>
              <a:pathLst>
                <a:path w="3953" h="8785" extrusionOk="0">
                  <a:moveTo>
                    <a:pt x="2279" y="0"/>
                  </a:moveTo>
                  <a:cubicBezTo>
                    <a:pt x="2177" y="0"/>
                    <a:pt x="2068" y="28"/>
                    <a:pt x="1953" y="86"/>
                  </a:cubicBezTo>
                  <a:cubicBezTo>
                    <a:pt x="1" y="1080"/>
                    <a:pt x="1977" y="4597"/>
                    <a:pt x="3440" y="8784"/>
                  </a:cubicBezTo>
                  <a:cubicBezTo>
                    <a:pt x="3952" y="7083"/>
                    <a:pt x="3914" y="0"/>
                    <a:pt x="22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
            <p:cNvSpPr/>
            <p:nvPr/>
          </p:nvSpPr>
          <p:spPr>
            <a:xfrm>
              <a:off x="5646900" y="2577805"/>
              <a:ext cx="2570059" cy="1368595"/>
            </a:xfrm>
            <a:custGeom>
              <a:avLst/>
              <a:gdLst/>
              <a:ahLst/>
              <a:cxnLst/>
              <a:rect l="l" t="t" r="r" b="b"/>
              <a:pathLst>
                <a:path w="50684" h="26990" extrusionOk="0">
                  <a:moveTo>
                    <a:pt x="21541" y="1"/>
                  </a:moveTo>
                  <a:lnTo>
                    <a:pt x="13995" y="499"/>
                  </a:lnTo>
                  <a:lnTo>
                    <a:pt x="0" y="23822"/>
                  </a:lnTo>
                  <a:lnTo>
                    <a:pt x="50684" y="26989"/>
                  </a:lnTo>
                  <a:lnTo>
                    <a:pt x="215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
            <p:cNvSpPr/>
            <p:nvPr/>
          </p:nvSpPr>
          <p:spPr>
            <a:xfrm>
              <a:off x="6122778" y="2574053"/>
              <a:ext cx="962682" cy="528879"/>
            </a:xfrm>
            <a:custGeom>
              <a:avLst/>
              <a:gdLst/>
              <a:ahLst/>
              <a:cxnLst/>
              <a:rect l="l" t="t" r="r" b="b"/>
              <a:pathLst>
                <a:path w="18985" h="10430" extrusionOk="0">
                  <a:moveTo>
                    <a:pt x="13474" y="0"/>
                  </a:moveTo>
                  <a:lnTo>
                    <a:pt x="3996" y="241"/>
                  </a:lnTo>
                  <a:cubicBezTo>
                    <a:pt x="2754" y="3849"/>
                    <a:pt x="1684" y="5672"/>
                    <a:pt x="1" y="8255"/>
                  </a:cubicBezTo>
                  <a:cubicBezTo>
                    <a:pt x="1630" y="9841"/>
                    <a:pt x="3958" y="10429"/>
                    <a:pt x="6436" y="10429"/>
                  </a:cubicBezTo>
                  <a:cubicBezTo>
                    <a:pt x="11700" y="10429"/>
                    <a:pt x="17639" y="7774"/>
                    <a:pt x="18985" y="6399"/>
                  </a:cubicBezTo>
                  <a:cubicBezTo>
                    <a:pt x="15870" y="3868"/>
                    <a:pt x="12818" y="930"/>
                    <a:pt x="134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
            <p:cNvSpPr/>
            <p:nvPr/>
          </p:nvSpPr>
          <p:spPr>
            <a:xfrm>
              <a:off x="5370602" y="3567240"/>
              <a:ext cx="1477819" cy="494804"/>
            </a:xfrm>
            <a:custGeom>
              <a:avLst/>
              <a:gdLst/>
              <a:ahLst/>
              <a:cxnLst/>
              <a:rect l="l" t="t" r="r" b="b"/>
              <a:pathLst>
                <a:path w="29144" h="9758" extrusionOk="0">
                  <a:moveTo>
                    <a:pt x="1" y="1"/>
                  </a:moveTo>
                  <a:lnTo>
                    <a:pt x="2789" y="9757"/>
                  </a:lnTo>
                  <a:lnTo>
                    <a:pt x="29143" y="6336"/>
                  </a:lnTo>
                  <a:cubicBezTo>
                    <a:pt x="28638" y="6083"/>
                    <a:pt x="2"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
            <p:cNvSpPr/>
            <p:nvPr/>
          </p:nvSpPr>
          <p:spPr>
            <a:xfrm>
              <a:off x="5426886" y="3610290"/>
              <a:ext cx="661327" cy="470413"/>
            </a:xfrm>
            <a:custGeom>
              <a:avLst/>
              <a:gdLst/>
              <a:ahLst/>
              <a:cxnLst/>
              <a:rect l="l" t="t" r="r" b="b"/>
              <a:pathLst>
                <a:path w="13042" h="9277" extrusionOk="0">
                  <a:moveTo>
                    <a:pt x="1" y="0"/>
                  </a:moveTo>
                  <a:lnTo>
                    <a:pt x="2798" y="9277"/>
                  </a:lnTo>
                  <a:lnTo>
                    <a:pt x="13042" y="5916"/>
                  </a:lnTo>
                  <a:lnTo>
                    <a:pt x="11110" y="2415"/>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
            <p:cNvSpPr/>
            <p:nvPr/>
          </p:nvSpPr>
          <p:spPr>
            <a:xfrm>
              <a:off x="5674890" y="3662315"/>
              <a:ext cx="177527" cy="334771"/>
            </a:xfrm>
            <a:custGeom>
              <a:avLst/>
              <a:gdLst/>
              <a:ahLst/>
              <a:cxnLst/>
              <a:rect l="l" t="t" r="r" b="b"/>
              <a:pathLst>
                <a:path w="3501" h="6602" extrusionOk="0">
                  <a:moveTo>
                    <a:pt x="1" y="0"/>
                  </a:moveTo>
                  <a:lnTo>
                    <a:pt x="2012" y="6601"/>
                  </a:lnTo>
                  <a:lnTo>
                    <a:pt x="3501" y="6199"/>
                  </a:lnTo>
                  <a:lnTo>
                    <a:pt x="1811" y="443"/>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
            <p:cNvSpPr/>
            <p:nvPr/>
          </p:nvSpPr>
          <p:spPr>
            <a:xfrm>
              <a:off x="6033028" y="3729653"/>
              <a:ext cx="581666" cy="180620"/>
            </a:xfrm>
            <a:custGeom>
              <a:avLst/>
              <a:gdLst/>
              <a:ahLst/>
              <a:cxnLst/>
              <a:rect l="l" t="t" r="r" b="b"/>
              <a:pathLst>
                <a:path w="11471" h="3562" extrusionOk="0">
                  <a:moveTo>
                    <a:pt x="0" y="1"/>
                  </a:moveTo>
                  <a:lnTo>
                    <a:pt x="1992" y="3562"/>
                  </a:lnTo>
                  <a:lnTo>
                    <a:pt x="11471" y="3200"/>
                  </a:lnTo>
                  <a:lnTo>
                    <a:pt x="10868" y="247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
            <p:cNvSpPr/>
            <p:nvPr/>
          </p:nvSpPr>
          <p:spPr>
            <a:xfrm>
              <a:off x="6795295" y="3457714"/>
              <a:ext cx="597740" cy="356068"/>
            </a:xfrm>
            <a:custGeom>
              <a:avLst/>
              <a:gdLst/>
              <a:ahLst/>
              <a:cxnLst/>
              <a:rect l="l" t="t" r="r" b="b"/>
              <a:pathLst>
                <a:path w="11788" h="7022" extrusionOk="0">
                  <a:moveTo>
                    <a:pt x="0" y="1"/>
                  </a:moveTo>
                  <a:lnTo>
                    <a:pt x="22" y="6431"/>
                  </a:lnTo>
                  <a:lnTo>
                    <a:pt x="11281" y="7021"/>
                  </a:lnTo>
                  <a:lnTo>
                    <a:pt x="11788" y="1261"/>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
            <p:cNvSpPr/>
            <p:nvPr/>
          </p:nvSpPr>
          <p:spPr>
            <a:xfrm>
              <a:off x="6917751" y="3490876"/>
              <a:ext cx="479135" cy="317175"/>
            </a:xfrm>
            <a:custGeom>
              <a:avLst/>
              <a:gdLst/>
              <a:ahLst/>
              <a:cxnLst/>
              <a:rect l="l" t="t" r="r" b="b"/>
              <a:pathLst>
                <a:path w="9449" h="6255" extrusionOk="0">
                  <a:moveTo>
                    <a:pt x="423" y="1"/>
                  </a:moveTo>
                  <a:lnTo>
                    <a:pt x="0" y="4770"/>
                  </a:lnTo>
                  <a:lnTo>
                    <a:pt x="8884" y="6255"/>
                  </a:lnTo>
                  <a:lnTo>
                    <a:pt x="9448" y="665"/>
                  </a:lnTo>
                  <a:lnTo>
                    <a:pt x="4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
            <p:cNvSpPr/>
            <p:nvPr/>
          </p:nvSpPr>
          <p:spPr>
            <a:xfrm>
              <a:off x="7353926" y="3617896"/>
              <a:ext cx="264896" cy="194463"/>
            </a:xfrm>
            <a:custGeom>
              <a:avLst/>
              <a:gdLst/>
              <a:ahLst/>
              <a:cxnLst/>
              <a:rect l="l" t="t" r="r" b="b"/>
              <a:pathLst>
                <a:path w="5224" h="3835" extrusionOk="0">
                  <a:moveTo>
                    <a:pt x="272" y="1"/>
                  </a:moveTo>
                  <a:lnTo>
                    <a:pt x="1" y="3200"/>
                  </a:lnTo>
                  <a:lnTo>
                    <a:pt x="4260" y="3835"/>
                  </a:lnTo>
                  <a:lnTo>
                    <a:pt x="5224" y="1450"/>
                  </a:lnTo>
                  <a:lnTo>
                    <a:pt x="27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
            <p:cNvSpPr/>
            <p:nvPr/>
          </p:nvSpPr>
          <p:spPr>
            <a:xfrm>
              <a:off x="7372789" y="3642894"/>
              <a:ext cx="219513" cy="162315"/>
            </a:xfrm>
            <a:custGeom>
              <a:avLst/>
              <a:gdLst/>
              <a:ahLst/>
              <a:cxnLst/>
              <a:rect l="l" t="t" r="r" b="b"/>
              <a:pathLst>
                <a:path w="4329" h="3201" extrusionOk="0">
                  <a:moveTo>
                    <a:pt x="243" y="0"/>
                  </a:moveTo>
                  <a:lnTo>
                    <a:pt x="1" y="2546"/>
                  </a:lnTo>
                  <a:lnTo>
                    <a:pt x="3543" y="3200"/>
                  </a:lnTo>
                  <a:lnTo>
                    <a:pt x="4328" y="1229"/>
                  </a:lnTo>
                  <a:lnTo>
                    <a:pt x="2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
            <p:cNvSpPr/>
            <p:nvPr/>
          </p:nvSpPr>
          <p:spPr>
            <a:xfrm>
              <a:off x="5384039" y="3677578"/>
              <a:ext cx="1415906" cy="403733"/>
            </a:xfrm>
            <a:custGeom>
              <a:avLst/>
              <a:gdLst/>
              <a:ahLst/>
              <a:cxnLst/>
              <a:rect l="l" t="t" r="r" b="b"/>
              <a:pathLst>
                <a:path w="27923" h="7962" extrusionOk="0">
                  <a:moveTo>
                    <a:pt x="27832" y="1"/>
                  </a:moveTo>
                  <a:lnTo>
                    <a:pt x="1" y="7548"/>
                  </a:lnTo>
                  <a:lnTo>
                    <a:pt x="623" y="7962"/>
                  </a:lnTo>
                  <a:lnTo>
                    <a:pt x="27923" y="816"/>
                  </a:lnTo>
                  <a:lnTo>
                    <a:pt x="2783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
            <p:cNvSpPr/>
            <p:nvPr/>
          </p:nvSpPr>
          <p:spPr>
            <a:xfrm>
              <a:off x="5415629" y="3676513"/>
              <a:ext cx="3013395" cy="603977"/>
            </a:xfrm>
            <a:custGeom>
              <a:avLst/>
              <a:gdLst/>
              <a:ahLst/>
              <a:cxnLst/>
              <a:rect l="l" t="t" r="r" b="b"/>
              <a:pathLst>
                <a:path w="59427" h="11911" extrusionOk="0">
                  <a:moveTo>
                    <a:pt x="28636" y="0"/>
                  </a:moveTo>
                  <a:lnTo>
                    <a:pt x="0" y="7983"/>
                  </a:lnTo>
                  <a:lnTo>
                    <a:pt x="11657" y="11910"/>
                  </a:lnTo>
                  <a:lnTo>
                    <a:pt x="59426" y="5828"/>
                  </a:lnTo>
                  <a:lnTo>
                    <a:pt x="2863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
            <p:cNvSpPr/>
            <p:nvPr/>
          </p:nvSpPr>
          <p:spPr>
            <a:xfrm>
              <a:off x="6747783" y="3452644"/>
              <a:ext cx="694997" cy="87268"/>
            </a:xfrm>
            <a:custGeom>
              <a:avLst/>
              <a:gdLst/>
              <a:ahLst/>
              <a:cxnLst/>
              <a:rect l="l" t="t" r="r" b="b"/>
              <a:pathLst>
                <a:path w="13706" h="1721" extrusionOk="0">
                  <a:moveTo>
                    <a:pt x="31" y="0"/>
                  </a:moveTo>
                  <a:lnTo>
                    <a:pt x="1" y="422"/>
                  </a:lnTo>
                  <a:lnTo>
                    <a:pt x="13494" y="1720"/>
                  </a:lnTo>
                  <a:lnTo>
                    <a:pt x="13705" y="1297"/>
                  </a:lnTo>
                  <a:lnTo>
                    <a:pt x="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
            <p:cNvSpPr/>
            <p:nvPr/>
          </p:nvSpPr>
          <p:spPr>
            <a:xfrm>
              <a:off x="7081431" y="1913905"/>
              <a:ext cx="401299" cy="257442"/>
            </a:xfrm>
            <a:custGeom>
              <a:avLst/>
              <a:gdLst/>
              <a:ahLst/>
              <a:cxnLst/>
              <a:rect l="l" t="t" r="r" b="b"/>
              <a:pathLst>
                <a:path w="7914" h="5077" extrusionOk="0">
                  <a:moveTo>
                    <a:pt x="5612" y="1"/>
                  </a:moveTo>
                  <a:cubicBezTo>
                    <a:pt x="5193" y="1"/>
                    <a:pt x="4090" y="935"/>
                    <a:pt x="4090" y="935"/>
                  </a:cubicBezTo>
                  <a:cubicBezTo>
                    <a:pt x="3835" y="325"/>
                    <a:pt x="3550" y="90"/>
                    <a:pt x="3278" y="90"/>
                  </a:cubicBezTo>
                  <a:cubicBezTo>
                    <a:pt x="2600" y="90"/>
                    <a:pt x="1997" y="1541"/>
                    <a:pt x="2098" y="2298"/>
                  </a:cubicBezTo>
                  <a:cubicBezTo>
                    <a:pt x="2215" y="3173"/>
                    <a:pt x="715" y="4493"/>
                    <a:pt x="183" y="4930"/>
                  </a:cubicBezTo>
                  <a:lnTo>
                    <a:pt x="183" y="4930"/>
                  </a:lnTo>
                  <a:cubicBezTo>
                    <a:pt x="1525" y="3868"/>
                    <a:pt x="2273" y="3588"/>
                    <a:pt x="2857" y="3588"/>
                  </a:cubicBezTo>
                  <a:cubicBezTo>
                    <a:pt x="3376" y="3588"/>
                    <a:pt x="3766" y="3808"/>
                    <a:pt x="4329" y="3901"/>
                  </a:cubicBezTo>
                  <a:cubicBezTo>
                    <a:pt x="4509" y="3930"/>
                    <a:pt x="4662" y="3944"/>
                    <a:pt x="4790" y="3944"/>
                  </a:cubicBezTo>
                  <a:cubicBezTo>
                    <a:pt x="6046" y="3944"/>
                    <a:pt x="4944" y="2653"/>
                    <a:pt x="4944" y="2653"/>
                  </a:cubicBezTo>
                  <a:lnTo>
                    <a:pt x="4944" y="2653"/>
                  </a:lnTo>
                  <a:cubicBezTo>
                    <a:pt x="5086" y="2659"/>
                    <a:pt x="5217" y="2661"/>
                    <a:pt x="5336" y="2661"/>
                  </a:cubicBezTo>
                  <a:cubicBezTo>
                    <a:pt x="7914" y="2661"/>
                    <a:pt x="5251" y="1393"/>
                    <a:pt x="5251" y="1393"/>
                  </a:cubicBezTo>
                  <a:cubicBezTo>
                    <a:pt x="5867" y="333"/>
                    <a:pt x="5861" y="1"/>
                    <a:pt x="5612" y="1"/>
                  </a:cubicBezTo>
                  <a:close/>
                  <a:moveTo>
                    <a:pt x="183" y="4930"/>
                  </a:moveTo>
                  <a:cubicBezTo>
                    <a:pt x="123" y="4977"/>
                    <a:pt x="62" y="5026"/>
                    <a:pt x="0" y="5077"/>
                  </a:cubicBezTo>
                  <a:cubicBezTo>
                    <a:pt x="0" y="5077"/>
                    <a:pt x="69" y="5024"/>
                    <a:pt x="183" y="4930"/>
                  </a:cubicBezTo>
                  <a:close/>
                </a:path>
              </a:pathLst>
            </a:custGeom>
            <a:solidFill>
              <a:srgbClr val="C4C1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
            <p:cNvSpPr/>
            <p:nvPr/>
          </p:nvSpPr>
          <p:spPr>
            <a:xfrm>
              <a:off x="5761243" y="2070487"/>
              <a:ext cx="362812" cy="309519"/>
            </a:xfrm>
            <a:custGeom>
              <a:avLst/>
              <a:gdLst/>
              <a:ahLst/>
              <a:cxnLst/>
              <a:rect l="l" t="t" r="r" b="b"/>
              <a:pathLst>
                <a:path w="7155" h="6104" extrusionOk="0">
                  <a:moveTo>
                    <a:pt x="2455" y="0"/>
                  </a:moveTo>
                  <a:cubicBezTo>
                    <a:pt x="2099" y="0"/>
                    <a:pt x="1983" y="1287"/>
                    <a:pt x="1983" y="1287"/>
                  </a:cubicBezTo>
                  <a:cubicBezTo>
                    <a:pt x="1318" y="1004"/>
                    <a:pt x="932" y="892"/>
                    <a:pt x="737" y="892"/>
                  </a:cubicBezTo>
                  <a:cubicBezTo>
                    <a:pt x="0" y="892"/>
                    <a:pt x="1962" y="2476"/>
                    <a:pt x="1962" y="2476"/>
                  </a:cubicBezTo>
                  <a:cubicBezTo>
                    <a:pt x="492" y="3448"/>
                    <a:pt x="2463" y="4344"/>
                    <a:pt x="3554" y="4344"/>
                  </a:cubicBezTo>
                  <a:cubicBezTo>
                    <a:pt x="3681" y="4344"/>
                    <a:pt x="3796" y="4332"/>
                    <a:pt x="3892" y="4306"/>
                  </a:cubicBezTo>
                  <a:cubicBezTo>
                    <a:pt x="3944" y="4293"/>
                    <a:pt x="4001" y="4286"/>
                    <a:pt x="4061" y="4286"/>
                  </a:cubicBezTo>
                  <a:cubicBezTo>
                    <a:pt x="4885" y="4286"/>
                    <a:pt x="6418" y="5491"/>
                    <a:pt x="6959" y="5938"/>
                  </a:cubicBezTo>
                  <a:lnTo>
                    <a:pt x="6959" y="5938"/>
                  </a:lnTo>
                  <a:cubicBezTo>
                    <a:pt x="4247" y="3625"/>
                    <a:pt x="4650" y="2917"/>
                    <a:pt x="4650" y="2916"/>
                  </a:cubicBezTo>
                  <a:cubicBezTo>
                    <a:pt x="4302" y="1532"/>
                    <a:pt x="3928" y="1206"/>
                    <a:pt x="3653" y="1206"/>
                  </a:cubicBezTo>
                  <a:cubicBezTo>
                    <a:pt x="3408" y="1206"/>
                    <a:pt x="3241" y="1465"/>
                    <a:pt x="3241" y="1465"/>
                  </a:cubicBezTo>
                  <a:cubicBezTo>
                    <a:pt x="2899" y="361"/>
                    <a:pt x="2643" y="0"/>
                    <a:pt x="2455" y="0"/>
                  </a:cubicBezTo>
                  <a:close/>
                  <a:moveTo>
                    <a:pt x="6959" y="5938"/>
                  </a:moveTo>
                  <a:cubicBezTo>
                    <a:pt x="7023" y="5992"/>
                    <a:pt x="7088" y="6047"/>
                    <a:pt x="7155" y="6103"/>
                  </a:cubicBezTo>
                  <a:cubicBezTo>
                    <a:pt x="7155" y="6103"/>
                    <a:pt x="7083" y="6040"/>
                    <a:pt x="6959" y="5938"/>
                  </a:cubicBezTo>
                  <a:close/>
                </a:path>
              </a:pathLst>
            </a:custGeom>
            <a:solidFill>
              <a:srgbClr val="C4C1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
            <p:cNvSpPr/>
            <p:nvPr/>
          </p:nvSpPr>
          <p:spPr>
            <a:xfrm>
              <a:off x="6391166" y="1482697"/>
              <a:ext cx="391918" cy="1109784"/>
            </a:xfrm>
            <a:custGeom>
              <a:avLst/>
              <a:gdLst/>
              <a:ahLst/>
              <a:cxnLst/>
              <a:rect l="l" t="t" r="r" b="b"/>
              <a:pathLst>
                <a:path w="7729" h="21886" extrusionOk="0">
                  <a:moveTo>
                    <a:pt x="7729" y="1"/>
                  </a:moveTo>
                  <a:lnTo>
                    <a:pt x="1" y="2054"/>
                  </a:lnTo>
                  <a:cubicBezTo>
                    <a:pt x="1049" y="9002"/>
                    <a:pt x="1332" y="14296"/>
                    <a:pt x="1420" y="21885"/>
                  </a:cubicBezTo>
                  <a:lnTo>
                    <a:pt x="5163" y="21795"/>
                  </a:lnTo>
                  <a:cubicBezTo>
                    <a:pt x="5449" y="14701"/>
                    <a:pt x="6260" y="8823"/>
                    <a:pt x="77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
            <p:cNvSpPr/>
            <p:nvPr/>
          </p:nvSpPr>
          <p:spPr>
            <a:xfrm>
              <a:off x="6474933" y="1410238"/>
              <a:ext cx="262766" cy="1180724"/>
            </a:xfrm>
            <a:custGeom>
              <a:avLst/>
              <a:gdLst/>
              <a:ahLst/>
              <a:cxnLst/>
              <a:rect l="l" t="t" r="r" b="b"/>
              <a:pathLst>
                <a:path w="5182" h="23285" extrusionOk="0">
                  <a:moveTo>
                    <a:pt x="5182" y="0"/>
                  </a:moveTo>
                  <a:lnTo>
                    <a:pt x="0" y="818"/>
                  </a:lnTo>
                  <a:cubicBezTo>
                    <a:pt x="637" y="9942"/>
                    <a:pt x="1217" y="18612"/>
                    <a:pt x="733" y="23284"/>
                  </a:cubicBezTo>
                  <a:lnTo>
                    <a:pt x="2544" y="23163"/>
                  </a:lnTo>
                  <a:cubicBezTo>
                    <a:pt x="2704" y="17762"/>
                    <a:pt x="3868" y="9187"/>
                    <a:pt x="51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
            <p:cNvSpPr/>
            <p:nvPr/>
          </p:nvSpPr>
          <p:spPr>
            <a:xfrm>
              <a:off x="6397302" y="2337760"/>
              <a:ext cx="332185" cy="265403"/>
            </a:xfrm>
            <a:custGeom>
              <a:avLst/>
              <a:gdLst/>
              <a:ahLst/>
              <a:cxnLst/>
              <a:rect l="l" t="t" r="r" b="b"/>
              <a:pathLst>
                <a:path w="6551" h="5234" extrusionOk="0">
                  <a:moveTo>
                    <a:pt x="5532" y="1"/>
                  </a:moveTo>
                  <a:cubicBezTo>
                    <a:pt x="4997" y="1"/>
                    <a:pt x="4420" y="252"/>
                    <a:pt x="4266" y="806"/>
                  </a:cubicBezTo>
                  <a:cubicBezTo>
                    <a:pt x="4050" y="1587"/>
                    <a:pt x="3407" y="2254"/>
                    <a:pt x="2906" y="2254"/>
                  </a:cubicBezTo>
                  <a:cubicBezTo>
                    <a:pt x="2709" y="2254"/>
                    <a:pt x="2535" y="2151"/>
                    <a:pt x="2416" y="1913"/>
                  </a:cubicBezTo>
                  <a:cubicBezTo>
                    <a:pt x="2204" y="1491"/>
                    <a:pt x="1751" y="1309"/>
                    <a:pt x="1276" y="1309"/>
                  </a:cubicBezTo>
                  <a:cubicBezTo>
                    <a:pt x="800" y="1309"/>
                    <a:pt x="302" y="1491"/>
                    <a:pt x="1" y="1792"/>
                  </a:cubicBezTo>
                  <a:lnTo>
                    <a:pt x="725" y="5174"/>
                  </a:lnTo>
                  <a:lnTo>
                    <a:pt x="5494" y="5233"/>
                  </a:lnTo>
                  <a:lnTo>
                    <a:pt x="6551" y="645"/>
                  </a:lnTo>
                  <a:cubicBezTo>
                    <a:pt x="6521" y="231"/>
                    <a:pt x="6045" y="1"/>
                    <a:pt x="55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
            <p:cNvSpPr/>
            <p:nvPr/>
          </p:nvSpPr>
          <p:spPr>
            <a:xfrm>
              <a:off x="6063655" y="2581659"/>
              <a:ext cx="1027587" cy="511334"/>
            </a:xfrm>
            <a:custGeom>
              <a:avLst/>
              <a:gdLst/>
              <a:ahLst/>
              <a:cxnLst/>
              <a:rect l="l" t="t" r="r" b="b"/>
              <a:pathLst>
                <a:path w="20265" h="10084" extrusionOk="0">
                  <a:moveTo>
                    <a:pt x="13946" y="0"/>
                  </a:moveTo>
                  <a:lnTo>
                    <a:pt x="4950" y="605"/>
                  </a:lnTo>
                  <a:lnTo>
                    <a:pt x="3200" y="4650"/>
                  </a:lnTo>
                  <a:lnTo>
                    <a:pt x="0" y="10083"/>
                  </a:lnTo>
                  <a:lnTo>
                    <a:pt x="3925" y="6220"/>
                  </a:lnTo>
                  <a:lnTo>
                    <a:pt x="6097" y="3442"/>
                  </a:lnTo>
                  <a:lnTo>
                    <a:pt x="7426" y="5736"/>
                  </a:lnTo>
                  <a:lnTo>
                    <a:pt x="9538" y="3261"/>
                  </a:lnTo>
                  <a:lnTo>
                    <a:pt x="11371" y="3241"/>
                  </a:lnTo>
                  <a:lnTo>
                    <a:pt x="15193" y="4931"/>
                  </a:lnTo>
                  <a:lnTo>
                    <a:pt x="15274" y="2919"/>
                  </a:lnTo>
                  <a:lnTo>
                    <a:pt x="20264" y="6340"/>
                  </a:lnTo>
                  <a:lnTo>
                    <a:pt x="20264" y="6340"/>
                  </a:lnTo>
                  <a:lnTo>
                    <a:pt x="139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
            <p:cNvSpPr/>
            <p:nvPr/>
          </p:nvSpPr>
          <p:spPr>
            <a:xfrm>
              <a:off x="6405466" y="1079175"/>
              <a:ext cx="420467" cy="399474"/>
            </a:xfrm>
            <a:custGeom>
              <a:avLst/>
              <a:gdLst/>
              <a:ahLst/>
              <a:cxnLst/>
              <a:rect l="l" t="t" r="r" b="b"/>
              <a:pathLst>
                <a:path w="8292" h="7878" extrusionOk="0">
                  <a:moveTo>
                    <a:pt x="4444" y="1"/>
                  </a:moveTo>
                  <a:cubicBezTo>
                    <a:pt x="4152" y="1"/>
                    <a:pt x="3900" y="423"/>
                    <a:pt x="3612" y="1680"/>
                  </a:cubicBezTo>
                  <a:cubicBezTo>
                    <a:pt x="3554" y="4571"/>
                    <a:pt x="3057" y="5424"/>
                    <a:pt x="2447" y="5424"/>
                  </a:cubicBezTo>
                  <a:cubicBezTo>
                    <a:pt x="1568" y="5424"/>
                    <a:pt x="455" y="3651"/>
                    <a:pt x="86" y="3651"/>
                  </a:cubicBezTo>
                  <a:cubicBezTo>
                    <a:pt x="50" y="3651"/>
                    <a:pt x="22" y="3667"/>
                    <a:pt x="1" y="3703"/>
                  </a:cubicBezTo>
                  <a:lnTo>
                    <a:pt x="1490" y="7878"/>
                  </a:lnTo>
                  <a:lnTo>
                    <a:pt x="6078" y="7274"/>
                  </a:lnTo>
                  <a:lnTo>
                    <a:pt x="8291" y="1589"/>
                  </a:lnTo>
                  <a:lnTo>
                    <a:pt x="8291" y="1589"/>
                  </a:lnTo>
                  <a:cubicBezTo>
                    <a:pt x="7967" y="1711"/>
                    <a:pt x="7670" y="1763"/>
                    <a:pt x="7397" y="1763"/>
                  </a:cubicBezTo>
                  <a:cubicBezTo>
                    <a:pt x="5809" y="1763"/>
                    <a:pt x="5042" y="1"/>
                    <a:pt x="44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
            <p:cNvSpPr/>
            <p:nvPr/>
          </p:nvSpPr>
          <p:spPr>
            <a:xfrm>
              <a:off x="6630399" y="1900873"/>
              <a:ext cx="98423" cy="229604"/>
            </a:xfrm>
            <a:custGeom>
              <a:avLst/>
              <a:gdLst/>
              <a:ahLst/>
              <a:cxnLst/>
              <a:rect l="l" t="t" r="r" b="b"/>
              <a:pathLst>
                <a:path w="1941" h="4528" extrusionOk="0">
                  <a:moveTo>
                    <a:pt x="1175" y="0"/>
                  </a:moveTo>
                  <a:cubicBezTo>
                    <a:pt x="1140" y="0"/>
                    <a:pt x="1099" y="8"/>
                    <a:pt x="1054" y="25"/>
                  </a:cubicBezTo>
                  <a:cubicBezTo>
                    <a:pt x="37" y="399"/>
                    <a:pt x="192" y="2311"/>
                    <a:pt x="0" y="4527"/>
                  </a:cubicBezTo>
                  <a:cubicBezTo>
                    <a:pt x="554" y="3687"/>
                    <a:pt x="1941" y="0"/>
                    <a:pt x="1175" y="0"/>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
            <p:cNvSpPr/>
            <p:nvPr/>
          </p:nvSpPr>
          <p:spPr>
            <a:xfrm>
              <a:off x="6395426" y="1589434"/>
              <a:ext cx="158461" cy="609656"/>
            </a:xfrm>
            <a:custGeom>
              <a:avLst/>
              <a:gdLst/>
              <a:ahLst/>
              <a:cxnLst/>
              <a:rect l="l" t="t" r="r" b="b"/>
              <a:pathLst>
                <a:path w="3125" h="12023" extrusionOk="0">
                  <a:moveTo>
                    <a:pt x="1580" y="0"/>
                  </a:moveTo>
                  <a:cubicBezTo>
                    <a:pt x="1516" y="0"/>
                    <a:pt x="1450" y="28"/>
                    <a:pt x="1381" y="88"/>
                  </a:cubicBezTo>
                  <a:cubicBezTo>
                    <a:pt x="1" y="1285"/>
                    <a:pt x="2212" y="6167"/>
                    <a:pt x="2754" y="12023"/>
                  </a:cubicBezTo>
                  <a:cubicBezTo>
                    <a:pt x="3124" y="10377"/>
                    <a:pt x="2798" y="0"/>
                    <a:pt x="1580" y="0"/>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
            <p:cNvSpPr/>
            <p:nvPr/>
          </p:nvSpPr>
          <p:spPr>
            <a:xfrm>
              <a:off x="6865168" y="1377278"/>
              <a:ext cx="201613" cy="242027"/>
            </a:xfrm>
            <a:custGeom>
              <a:avLst/>
              <a:gdLst/>
              <a:ahLst/>
              <a:cxnLst/>
              <a:rect l="l" t="t" r="r" b="b"/>
              <a:pathLst>
                <a:path w="3976" h="4773" extrusionOk="0">
                  <a:moveTo>
                    <a:pt x="2370" y="0"/>
                  </a:moveTo>
                  <a:cubicBezTo>
                    <a:pt x="1358" y="0"/>
                    <a:pt x="277" y="2034"/>
                    <a:pt x="0" y="4772"/>
                  </a:cubicBezTo>
                  <a:cubicBezTo>
                    <a:pt x="1158" y="2361"/>
                    <a:pt x="3975" y="792"/>
                    <a:pt x="2760" y="107"/>
                  </a:cubicBezTo>
                  <a:cubicBezTo>
                    <a:pt x="2633" y="35"/>
                    <a:pt x="2502" y="0"/>
                    <a:pt x="2370" y="0"/>
                  </a:cubicBezTo>
                  <a:close/>
                </a:path>
              </a:pathLst>
            </a:custGeom>
            <a:solidFill>
              <a:srgbClr val="F8AF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
            <p:cNvSpPr/>
            <p:nvPr/>
          </p:nvSpPr>
          <p:spPr>
            <a:xfrm>
              <a:off x="6313586" y="2581659"/>
              <a:ext cx="680799" cy="621471"/>
            </a:xfrm>
            <a:custGeom>
              <a:avLst/>
              <a:gdLst/>
              <a:ahLst/>
              <a:cxnLst/>
              <a:rect l="l" t="t" r="r" b="b"/>
              <a:pathLst>
                <a:path w="13426" h="12256" extrusionOk="0">
                  <a:moveTo>
                    <a:pt x="9018" y="0"/>
                  </a:moveTo>
                  <a:lnTo>
                    <a:pt x="3409" y="377"/>
                  </a:lnTo>
                  <a:cubicBezTo>
                    <a:pt x="3338" y="467"/>
                    <a:pt x="3275" y="564"/>
                    <a:pt x="3222" y="664"/>
                  </a:cubicBezTo>
                  <a:cubicBezTo>
                    <a:pt x="2843" y="4068"/>
                    <a:pt x="0" y="12255"/>
                    <a:pt x="1136" y="12255"/>
                  </a:cubicBezTo>
                  <a:cubicBezTo>
                    <a:pt x="1269" y="12255"/>
                    <a:pt x="1458" y="12142"/>
                    <a:pt x="1712" y="11894"/>
                  </a:cubicBezTo>
                  <a:cubicBezTo>
                    <a:pt x="4127" y="9540"/>
                    <a:pt x="3644" y="2355"/>
                    <a:pt x="3826" y="1812"/>
                  </a:cubicBezTo>
                  <a:cubicBezTo>
                    <a:pt x="3957" y="1417"/>
                    <a:pt x="4284" y="890"/>
                    <a:pt x="4566" y="890"/>
                  </a:cubicBezTo>
                  <a:cubicBezTo>
                    <a:pt x="4672" y="890"/>
                    <a:pt x="4772" y="964"/>
                    <a:pt x="4853" y="1148"/>
                  </a:cubicBezTo>
                  <a:cubicBezTo>
                    <a:pt x="5188" y="1917"/>
                    <a:pt x="5604" y="2245"/>
                    <a:pt x="5274" y="5374"/>
                  </a:cubicBezTo>
                  <a:cubicBezTo>
                    <a:pt x="5192" y="6153"/>
                    <a:pt x="5693" y="6592"/>
                    <a:pt x="6163" y="6592"/>
                  </a:cubicBezTo>
                  <a:cubicBezTo>
                    <a:pt x="6732" y="6592"/>
                    <a:pt x="7258" y="5952"/>
                    <a:pt x="6663" y="4499"/>
                  </a:cubicBezTo>
                  <a:cubicBezTo>
                    <a:pt x="5808" y="2406"/>
                    <a:pt x="6235" y="848"/>
                    <a:pt x="7022" y="848"/>
                  </a:cubicBezTo>
                  <a:cubicBezTo>
                    <a:pt x="7234" y="848"/>
                    <a:pt x="7473" y="961"/>
                    <a:pt x="7720" y="1208"/>
                  </a:cubicBezTo>
                  <a:cubicBezTo>
                    <a:pt x="8773" y="2262"/>
                    <a:pt x="8655" y="3592"/>
                    <a:pt x="9290" y="3592"/>
                  </a:cubicBezTo>
                  <a:cubicBezTo>
                    <a:pt x="9382" y="3592"/>
                    <a:pt x="9491" y="3563"/>
                    <a:pt x="9621" y="3502"/>
                  </a:cubicBezTo>
                  <a:cubicBezTo>
                    <a:pt x="10316" y="3175"/>
                    <a:pt x="9198" y="2144"/>
                    <a:pt x="8414" y="1420"/>
                  </a:cubicBezTo>
                  <a:cubicBezTo>
                    <a:pt x="8079" y="1111"/>
                    <a:pt x="8134" y="835"/>
                    <a:pt x="8485" y="835"/>
                  </a:cubicBezTo>
                  <a:cubicBezTo>
                    <a:pt x="8957" y="835"/>
                    <a:pt x="9965" y="1335"/>
                    <a:pt x="11282" y="2929"/>
                  </a:cubicBezTo>
                  <a:cubicBezTo>
                    <a:pt x="12040" y="3847"/>
                    <a:pt x="12680" y="4265"/>
                    <a:pt x="12970" y="4265"/>
                  </a:cubicBezTo>
                  <a:cubicBezTo>
                    <a:pt x="13426" y="4265"/>
                    <a:pt x="13026" y="3241"/>
                    <a:pt x="10890" y="1510"/>
                  </a:cubicBezTo>
                  <a:cubicBezTo>
                    <a:pt x="9966" y="761"/>
                    <a:pt x="9385" y="291"/>
                    <a:pt x="9033" y="6"/>
                  </a:cubicBezTo>
                  <a:lnTo>
                    <a:pt x="901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
            <p:cNvSpPr/>
            <p:nvPr/>
          </p:nvSpPr>
          <p:spPr>
            <a:xfrm>
              <a:off x="5219751" y="2351908"/>
              <a:ext cx="1025407" cy="574465"/>
            </a:xfrm>
            <a:custGeom>
              <a:avLst/>
              <a:gdLst/>
              <a:ahLst/>
              <a:cxnLst/>
              <a:rect l="l" t="t" r="r" b="b"/>
              <a:pathLst>
                <a:path w="20222" h="11329" extrusionOk="0">
                  <a:moveTo>
                    <a:pt x="7939" y="1"/>
                  </a:moveTo>
                  <a:cubicBezTo>
                    <a:pt x="7562" y="1"/>
                    <a:pt x="7057" y="870"/>
                    <a:pt x="6392" y="3489"/>
                  </a:cubicBezTo>
                  <a:cubicBezTo>
                    <a:pt x="6392" y="3489"/>
                    <a:pt x="4523" y="2696"/>
                    <a:pt x="3307" y="2696"/>
                  </a:cubicBezTo>
                  <a:cubicBezTo>
                    <a:pt x="2129" y="2696"/>
                    <a:pt x="1563" y="3440"/>
                    <a:pt x="3900" y="6370"/>
                  </a:cubicBezTo>
                  <a:cubicBezTo>
                    <a:pt x="3900" y="6370"/>
                    <a:pt x="0" y="10358"/>
                    <a:pt x="2808" y="10358"/>
                  </a:cubicBezTo>
                  <a:cubicBezTo>
                    <a:pt x="3628" y="10358"/>
                    <a:pt x="5020" y="10017"/>
                    <a:pt x="7248" y="9139"/>
                  </a:cubicBezTo>
                  <a:lnTo>
                    <a:pt x="7248" y="9139"/>
                  </a:lnTo>
                  <a:cubicBezTo>
                    <a:pt x="7248" y="9139"/>
                    <a:pt x="6551" y="11328"/>
                    <a:pt x="7563" y="11328"/>
                  </a:cubicBezTo>
                  <a:cubicBezTo>
                    <a:pt x="8172" y="11328"/>
                    <a:pt x="9401" y="10535"/>
                    <a:pt x="11773" y="7992"/>
                  </a:cubicBezTo>
                  <a:cubicBezTo>
                    <a:pt x="11773" y="7992"/>
                    <a:pt x="11975" y="9194"/>
                    <a:pt x="12815" y="9194"/>
                  </a:cubicBezTo>
                  <a:cubicBezTo>
                    <a:pt x="13384" y="9194"/>
                    <a:pt x="14247" y="8640"/>
                    <a:pt x="15538" y="6783"/>
                  </a:cubicBezTo>
                  <a:cubicBezTo>
                    <a:pt x="15538" y="6783"/>
                    <a:pt x="18651" y="5471"/>
                    <a:pt x="20222" y="5084"/>
                  </a:cubicBezTo>
                  <a:lnTo>
                    <a:pt x="20222" y="5084"/>
                  </a:lnTo>
                  <a:cubicBezTo>
                    <a:pt x="20221" y="5084"/>
                    <a:pt x="18936" y="5200"/>
                    <a:pt x="17474" y="5200"/>
                  </a:cubicBezTo>
                  <a:cubicBezTo>
                    <a:pt x="15927" y="5200"/>
                    <a:pt x="14182" y="5070"/>
                    <a:pt x="13555" y="4535"/>
                  </a:cubicBezTo>
                  <a:cubicBezTo>
                    <a:pt x="12728" y="3830"/>
                    <a:pt x="12530" y="332"/>
                    <a:pt x="11386" y="332"/>
                  </a:cubicBezTo>
                  <a:cubicBezTo>
                    <a:pt x="10840" y="332"/>
                    <a:pt x="10079" y="1127"/>
                    <a:pt x="8931" y="3401"/>
                  </a:cubicBezTo>
                  <a:cubicBezTo>
                    <a:pt x="8931" y="3401"/>
                    <a:pt x="8685" y="1"/>
                    <a:pt x="79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
            <p:cNvSpPr/>
            <p:nvPr/>
          </p:nvSpPr>
          <p:spPr>
            <a:xfrm>
              <a:off x="5219700" y="2526389"/>
              <a:ext cx="1025458" cy="399930"/>
            </a:xfrm>
            <a:custGeom>
              <a:avLst/>
              <a:gdLst/>
              <a:ahLst/>
              <a:cxnLst/>
              <a:rect l="l" t="t" r="r" b="b"/>
              <a:pathLst>
                <a:path w="20223" h="7887" extrusionOk="0">
                  <a:moveTo>
                    <a:pt x="2288" y="1"/>
                  </a:moveTo>
                  <a:cubicBezTo>
                    <a:pt x="2296" y="554"/>
                    <a:pt x="2738" y="1470"/>
                    <a:pt x="3901" y="2929"/>
                  </a:cubicBezTo>
                  <a:cubicBezTo>
                    <a:pt x="3901" y="2929"/>
                    <a:pt x="0" y="6916"/>
                    <a:pt x="2809" y="6916"/>
                  </a:cubicBezTo>
                  <a:cubicBezTo>
                    <a:pt x="3629" y="6916"/>
                    <a:pt x="5021" y="6576"/>
                    <a:pt x="7249" y="5698"/>
                  </a:cubicBezTo>
                  <a:lnTo>
                    <a:pt x="7249" y="5698"/>
                  </a:lnTo>
                  <a:cubicBezTo>
                    <a:pt x="7249" y="5698"/>
                    <a:pt x="6552" y="7887"/>
                    <a:pt x="7564" y="7887"/>
                  </a:cubicBezTo>
                  <a:cubicBezTo>
                    <a:pt x="8173" y="7887"/>
                    <a:pt x="9402" y="7093"/>
                    <a:pt x="11774" y="4551"/>
                  </a:cubicBezTo>
                  <a:cubicBezTo>
                    <a:pt x="11774" y="4551"/>
                    <a:pt x="11976" y="5752"/>
                    <a:pt x="12815" y="5752"/>
                  </a:cubicBezTo>
                  <a:cubicBezTo>
                    <a:pt x="13384" y="5752"/>
                    <a:pt x="14247" y="5199"/>
                    <a:pt x="15538" y="3341"/>
                  </a:cubicBezTo>
                  <a:cubicBezTo>
                    <a:pt x="15538" y="3341"/>
                    <a:pt x="18652" y="2029"/>
                    <a:pt x="20223" y="1642"/>
                  </a:cubicBezTo>
                  <a:lnTo>
                    <a:pt x="20223" y="1642"/>
                  </a:lnTo>
                  <a:cubicBezTo>
                    <a:pt x="20223" y="1642"/>
                    <a:pt x="20122" y="1650"/>
                    <a:pt x="19950" y="1663"/>
                  </a:cubicBezTo>
                  <a:cubicBezTo>
                    <a:pt x="18410" y="2291"/>
                    <a:pt x="16284" y="2643"/>
                    <a:pt x="13860" y="2643"/>
                  </a:cubicBezTo>
                  <a:cubicBezTo>
                    <a:pt x="12654" y="2643"/>
                    <a:pt x="11373" y="2556"/>
                    <a:pt x="10054" y="2373"/>
                  </a:cubicBezTo>
                  <a:cubicBezTo>
                    <a:pt x="6994" y="1947"/>
                    <a:pt x="4273" y="1079"/>
                    <a:pt x="2288" y="1"/>
                  </a:cubicBez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
            <p:cNvSpPr/>
            <p:nvPr/>
          </p:nvSpPr>
          <p:spPr>
            <a:xfrm>
              <a:off x="6863039" y="2340245"/>
              <a:ext cx="1016685" cy="459461"/>
            </a:xfrm>
            <a:custGeom>
              <a:avLst/>
              <a:gdLst/>
              <a:ahLst/>
              <a:cxnLst/>
              <a:rect l="l" t="t" r="r" b="b"/>
              <a:pathLst>
                <a:path w="20050" h="9061" extrusionOk="0">
                  <a:moveTo>
                    <a:pt x="401" y="4996"/>
                  </a:moveTo>
                  <a:cubicBezTo>
                    <a:pt x="269" y="5001"/>
                    <a:pt x="135" y="5006"/>
                    <a:pt x="0" y="5012"/>
                  </a:cubicBezTo>
                  <a:cubicBezTo>
                    <a:pt x="0" y="5012"/>
                    <a:pt x="146" y="5009"/>
                    <a:pt x="401" y="4996"/>
                  </a:cubicBezTo>
                  <a:close/>
                  <a:moveTo>
                    <a:pt x="12744" y="1"/>
                  </a:moveTo>
                  <a:cubicBezTo>
                    <a:pt x="11104" y="1"/>
                    <a:pt x="9227" y="686"/>
                    <a:pt x="8414" y="2524"/>
                  </a:cubicBezTo>
                  <a:cubicBezTo>
                    <a:pt x="7536" y="4510"/>
                    <a:pt x="1954" y="4920"/>
                    <a:pt x="401" y="4996"/>
                  </a:cubicBezTo>
                  <a:lnTo>
                    <a:pt x="401" y="4996"/>
                  </a:lnTo>
                  <a:cubicBezTo>
                    <a:pt x="837" y="4981"/>
                    <a:pt x="1255" y="4974"/>
                    <a:pt x="1653" y="4974"/>
                  </a:cubicBezTo>
                  <a:cubicBezTo>
                    <a:pt x="7684" y="4974"/>
                    <a:pt x="9452" y="6604"/>
                    <a:pt x="9453" y="6604"/>
                  </a:cubicBezTo>
                  <a:cubicBezTo>
                    <a:pt x="11320" y="8524"/>
                    <a:pt x="12598" y="9061"/>
                    <a:pt x="13445" y="9061"/>
                  </a:cubicBezTo>
                  <a:cubicBezTo>
                    <a:pt x="14521" y="9061"/>
                    <a:pt x="14898" y="8192"/>
                    <a:pt x="14898" y="8192"/>
                  </a:cubicBezTo>
                  <a:cubicBezTo>
                    <a:pt x="16201" y="8736"/>
                    <a:pt x="17071" y="8958"/>
                    <a:pt x="17624" y="8958"/>
                  </a:cubicBezTo>
                  <a:cubicBezTo>
                    <a:pt x="20050" y="8958"/>
                    <a:pt x="16377" y="4689"/>
                    <a:pt x="16377" y="4689"/>
                  </a:cubicBezTo>
                  <a:cubicBezTo>
                    <a:pt x="20047" y="2877"/>
                    <a:pt x="18926" y="2495"/>
                    <a:pt x="17327" y="2495"/>
                  </a:cubicBezTo>
                  <a:cubicBezTo>
                    <a:pt x="16162" y="2495"/>
                    <a:pt x="14742" y="2698"/>
                    <a:pt x="14742" y="2698"/>
                  </a:cubicBezTo>
                  <a:cubicBezTo>
                    <a:pt x="16832" y="1314"/>
                    <a:pt x="15015" y="1"/>
                    <a:pt x="127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
            <p:cNvSpPr/>
            <p:nvPr/>
          </p:nvSpPr>
          <p:spPr>
            <a:xfrm>
              <a:off x="6863039" y="2594082"/>
              <a:ext cx="6744" cy="355"/>
            </a:xfrm>
            <a:custGeom>
              <a:avLst/>
              <a:gdLst/>
              <a:ahLst/>
              <a:cxnLst/>
              <a:rect l="l" t="t" r="r" b="b"/>
              <a:pathLst>
                <a:path w="133" h="7" extrusionOk="0">
                  <a:moveTo>
                    <a:pt x="132" y="1"/>
                  </a:moveTo>
                  <a:cubicBezTo>
                    <a:pt x="84" y="3"/>
                    <a:pt x="48" y="4"/>
                    <a:pt x="26" y="5"/>
                  </a:cubicBezTo>
                  <a:lnTo>
                    <a:pt x="26" y="5"/>
                  </a:lnTo>
                  <a:cubicBezTo>
                    <a:pt x="62" y="4"/>
                    <a:pt x="96" y="3"/>
                    <a:pt x="132" y="1"/>
                  </a:cubicBezTo>
                  <a:close/>
                  <a:moveTo>
                    <a:pt x="26" y="5"/>
                  </a:moveTo>
                  <a:lnTo>
                    <a:pt x="26" y="5"/>
                  </a:lnTo>
                  <a:cubicBezTo>
                    <a:pt x="17" y="5"/>
                    <a:pt x="9" y="6"/>
                    <a:pt x="0" y="6"/>
                  </a:cubicBezTo>
                  <a:cubicBezTo>
                    <a:pt x="0" y="6"/>
                    <a:pt x="9" y="6"/>
                    <a:pt x="26" y="5"/>
                  </a:cubicBezTo>
                  <a:close/>
                </a:path>
              </a:pathLst>
            </a:custGeom>
            <a:solidFill>
              <a:srgbClr val="C4C1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
            <p:cNvSpPr/>
            <p:nvPr/>
          </p:nvSpPr>
          <p:spPr>
            <a:xfrm>
              <a:off x="7199221" y="2475682"/>
              <a:ext cx="680444" cy="324021"/>
            </a:xfrm>
            <a:custGeom>
              <a:avLst/>
              <a:gdLst/>
              <a:ahLst/>
              <a:cxnLst/>
              <a:rect l="l" t="t" r="r" b="b"/>
              <a:pathLst>
                <a:path w="13419" h="6390" extrusionOk="0">
                  <a:moveTo>
                    <a:pt x="11999" y="1"/>
                  </a:moveTo>
                  <a:lnTo>
                    <a:pt x="11999" y="1"/>
                  </a:lnTo>
                  <a:cubicBezTo>
                    <a:pt x="10352" y="1692"/>
                    <a:pt x="6536" y="2875"/>
                    <a:pt x="2090" y="2875"/>
                  </a:cubicBezTo>
                  <a:cubicBezTo>
                    <a:pt x="1375" y="2875"/>
                    <a:pt x="677" y="2844"/>
                    <a:pt x="0" y="2786"/>
                  </a:cubicBezTo>
                  <a:lnTo>
                    <a:pt x="0" y="2786"/>
                  </a:lnTo>
                  <a:cubicBezTo>
                    <a:pt x="2097" y="3267"/>
                    <a:pt x="2822" y="3931"/>
                    <a:pt x="2822" y="3931"/>
                  </a:cubicBezTo>
                  <a:cubicBezTo>
                    <a:pt x="4690" y="5852"/>
                    <a:pt x="5968" y="6390"/>
                    <a:pt x="6814" y="6390"/>
                  </a:cubicBezTo>
                  <a:cubicBezTo>
                    <a:pt x="7890" y="6390"/>
                    <a:pt x="8267" y="5521"/>
                    <a:pt x="8267" y="5521"/>
                  </a:cubicBezTo>
                  <a:cubicBezTo>
                    <a:pt x="9570" y="6065"/>
                    <a:pt x="10440" y="6287"/>
                    <a:pt x="10993" y="6287"/>
                  </a:cubicBezTo>
                  <a:cubicBezTo>
                    <a:pt x="13419" y="6287"/>
                    <a:pt x="9746" y="2018"/>
                    <a:pt x="9746" y="2018"/>
                  </a:cubicBezTo>
                  <a:cubicBezTo>
                    <a:pt x="12158" y="828"/>
                    <a:pt x="12500" y="255"/>
                    <a:pt x="11999" y="1"/>
                  </a:cubicBez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
            <p:cNvSpPr/>
            <p:nvPr/>
          </p:nvSpPr>
          <p:spPr>
            <a:xfrm>
              <a:off x="6246299" y="3708255"/>
              <a:ext cx="873538" cy="537804"/>
            </a:xfrm>
            <a:custGeom>
              <a:avLst/>
              <a:gdLst/>
              <a:ahLst/>
              <a:cxnLst/>
              <a:rect l="l" t="t" r="r" b="b"/>
              <a:pathLst>
                <a:path w="17227" h="10606" extrusionOk="0">
                  <a:moveTo>
                    <a:pt x="16019" y="0"/>
                  </a:moveTo>
                  <a:lnTo>
                    <a:pt x="12397" y="503"/>
                  </a:lnTo>
                  <a:lnTo>
                    <a:pt x="0" y="10605"/>
                  </a:lnTo>
                  <a:lnTo>
                    <a:pt x="0" y="10605"/>
                  </a:lnTo>
                  <a:lnTo>
                    <a:pt x="7366" y="9519"/>
                  </a:lnTo>
                  <a:lnTo>
                    <a:pt x="12478" y="1348"/>
                  </a:lnTo>
                  <a:lnTo>
                    <a:pt x="17227" y="181"/>
                  </a:lnTo>
                  <a:lnTo>
                    <a:pt x="16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
            <p:cNvSpPr/>
            <p:nvPr/>
          </p:nvSpPr>
          <p:spPr>
            <a:xfrm>
              <a:off x="6874853" y="3708255"/>
              <a:ext cx="244968" cy="68404"/>
            </a:xfrm>
            <a:custGeom>
              <a:avLst/>
              <a:gdLst/>
              <a:ahLst/>
              <a:cxnLst/>
              <a:rect l="l" t="t" r="r" b="b"/>
              <a:pathLst>
                <a:path w="4831" h="1349" extrusionOk="0">
                  <a:moveTo>
                    <a:pt x="3623" y="0"/>
                  </a:moveTo>
                  <a:lnTo>
                    <a:pt x="1" y="503"/>
                  </a:lnTo>
                  <a:lnTo>
                    <a:pt x="82" y="1348"/>
                  </a:lnTo>
                  <a:lnTo>
                    <a:pt x="4831" y="181"/>
                  </a:lnTo>
                  <a:lnTo>
                    <a:pt x="3623" y="0"/>
                  </a:lnTo>
                  <a:close/>
                </a:path>
              </a:pathLst>
            </a:custGeom>
            <a:solidFill>
              <a:srgbClr val="FAAD24">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
            <p:cNvSpPr/>
            <p:nvPr/>
          </p:nvSpPr>
          <p:spPr>
            <a:xfrm>
              <a:off x="6803662" y="3495694"/>
              <a:ext cx="477005" cy="231125"/>
            </a:xfrm>
            <a:custGeom>
              <a:avLst/>
              <a:gdLst/>
              <a:ahLst/>
              <a:cxnLst/>
              <a:rect l="l" t="t" r="r" b="b"/>
              <a:pathLst>
                <a:path w="9407" h="4558" extrusionOk="0">
                  <a:moveTo>
                    <a:pt x="49" y="1"/>
                  </a:moveTo>
                  <a:lnTo>
                    <a:pt x="0" y="3528"/>
                  </a:lnTo>
                  <a:lnTo>
                    <a:pt x="1372" y="3186"/>
                  </a:lnTo>
                  <a:lnTo>
                    <a:pt x="9113" y="4557"/>
                  </a:lnTo>
                  <a:lnTo>
                    <a:pt x="9407" y="1127"/>
                  </a:lnTo>
                  <a:lnTo>
                    <a:pt x="4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
            <p:cNvSpPr/>
            <p:nvPr/>
          </p:nvSpPr>
          <p:spPr>
            <a:xfrm>
              <a:off x="6805234" y="3495440"/>
              <a:ext cx="475434" cy="231378"/>
            </a:xfrm>
            <a:custGeom>
              <a:avLst/>
              <a:gdLst/>
              <a:ahLst/>
              <a:cxnLst/>
              <a:rect l="l" t="t" r="r" b="b"/>
              <a:pathLst>
                <a:path w="9376" h="4563" extrusionOk="0">
                  <a:moveTo>
                    <a:pt x="45" y="0"/>
                  </a:moveTo>
                  <a:lnTo>
                    <a:pt x="1" y="861"/>
                  </a:lnTo>
                  <a:lnTo>
                    <a:pt x="2611" y="937"/>
                  </a:lnTo>
                  <a:lnTo>
                    <a:pt x="2521" y="3382"/>
                  </a:lnTo>
                  <a:lnTo>
                    <a:pt x="2747" y="3427"/>
                  </a:lnTo>
                  <a:lnTo>
                    <a:pt x="2822" y="906"/>
                  </a:lnTo>
                  <a:lnTo>
                    <a:pt x="4242" y="967"/>
                  </a:lnTo>
                  <a:lnTo>
                    <a:pt x="4075" y="3684"/>
                  </a:lnTo>
                  <a:lnTo>
                    <a:pt x="9082" y="4562"/>
                  </a:lnTo>
                  <a:lnTo>
                    <a:pt x="9376" y="1132"/>
                  </a:lnTo>
                  <a:lnTo>
                    <a:pt x="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
            <p:cNvSpPr/>
            <p:nvPr/>
          </p:nvSpPr>
          <p:spPr>
            <a:xfrm>
              <a:off x="7156527" y="2573951"/>
              <a:ext cx="354800" cy="146748"/>
            </a:xfrm>
            <a:custGeom>
              <a:avLst/>
              <a:gdLst/>
              <a:ahLst/>
              <a:cxnLst/>
              <a:rect l="l" t="t" r="r" b="b"/>
              <a:pathLst>
                <a:path w="6997" h="2894" extrusionOk="0">
                  <a:moveTo>
                    <a:pt x="3595" y="0"/>
                  </a:moveTo>
                  <a:cubicBezTo>
                    <a:pt x="2049" y="0"/>
                    <a:pt x="123" y="211"/>
                    <a:pt x="0" y="666"/>
                  </a:cubicBezTo>
                  <a:cubicBezTo>
                    <a:pt x="2234" y="1420"/>
                    <a:pt x="3641" y="2395"/>
                    <a:pt x="4437" y="2719"/>
                  </a:cubicBezTo>
                  <a:cubicBezTo>
                    <a:pt x="4717" y="2833"/>
                    <a:pt x="5071" y="2893"/>
                    <a:pt x="5420" y="2893"/>
                  </a:cubicBezTo>
                  <a:cubicBezTo>
                    <a:pt x="6062" y="2893"/>
                    <a:pt x="6688" y="2689"/>
                    <a:pt x="6810" y="2237"/>
                  </a:cubicBezTo>
                  <a:cubicBezTo>
                    <a:pt x="6997" y="1538"/>
                    <a:pt x="6572" y="663"/>
                    <a:pt x="5415" y="176"/>
                  </a:cubicBezTo>
                  <a:cubicBezTo>
                    <a:pt x="5139" y="61"/>
                    <a:pt x="4422" y="0"/>
                    <a:pt x="35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
            <p:cNvSpPr/>
            <p:nvPr/>
          </p:nvSpPr>
          <p:spPr>
            <a:xfrm>
              <a:off x="6293202" y="2569438"/>
              <a:ext cx="514377" cy="56691"/>
            </a:xfrm>
            <a:custGeom>
              <a:avLst/>
              <a:gdLst/>
              <a:ahLst/>
              <a:cxnLst/>
              <a:rect l="l" t="t" r="r" b="b"/>
              <a:pathLst>
                <a:path w="10144" h="1118" extrusionOk="0">
                  <a:moveTo>
                    <a:pt x="10084" y="0"/>
                  </a:moveTo>
                  <a:lnTo>
                    <a:pt x="1" y="302"/>
                  </a:lnTo>
                  <a:lnTo>
                    <a:pt x="243" y="1117"/>
                  </a:lnTo>
                  <a:lnTo>
                    <a:pt x="10143" y="815"/>
                  </a:lnTo>
                  <a:lnTo>
                    <a:pt x="10084" y="0"/>
                  </a:ln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
            <p:cNvSpPr/>
            <p:nvPr/>
          </p:nvSpPr>
          <p:spPr>
            <a:xfrm>
              <a:off x="6090174" y="2495153"/>
              <a:ext cx="139192" cy="104204"/>
            </a:xfrm>
            <a:custGeom>
              <a:avLst/>
              <a:gdLst/>
              <a:ahLst/>
              <a:cxnLst/>
              <a:rect l="l" t="t" r="r" b="b"/>
              <a:pathLst>
                <a:path w="2745" h="2055" extrusionOk="0">
                  <a:moveTo>
                    <a:pt x="1763" y="1"/>
                  </a:moveTo>
                  <a:cubicBezTo>
                    <a:pt x="1027" y="1"/>
                    <a:pt x="228" y="503"/>
                    <a:pt x="86" y="1351"/>
                  </a:cubicBezTo>
                  <a:cubicBezTo>
                    <a:pt x="1" y="1863"/>
                    <a:pt x="109" y="2054"/>
                    <a:pt x="290" y="2054"/>
                  </a:cubicBezTo>
                  <a:cubicBezTo>
                    <a:pt x="560" y="2054"/>
                    <a:pt x="994" y="1623"/>
                    <a:pt x="1181" y="1195"/>
                  </a:cubicBezTo>
                  <a:cubicBezTo>
                    <a:pt x="1426" y="635"/>
                    <a:pt x="1684" y="350"/>
                    <a:pt x="2229" y="350"/>
                  </a:cubicBezTo>
                  <a:cubicBezTo>
                    <a:pt x="2378" y="350"/>
                    <a:pt x="2548" y="371"/>
                    <a:pt x="2744" y="413"/>
                  </a:cubicBezTo>
                  <a:cubicBezTo>
                    <a:pt x="2497" y="131"/>
                    <a:pt x="2139" y="1"/>
                    <a:pt x="1763" y="1"/>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
            <p:cNvSpPr/>
            <p:nvPr/>
          </p:nvSpPr>
          <p:spPr>
            <a:xfrm>
              <a:off x="6404908" y="2364584"/>
              <a:ext cx="74439" cy="151615"/>
            </a:xfrm>
            <a:custGeom>
              <a:avLst/>
              <a:gdLst/>
              <a:ahLst/>
              <a:cxnLst/>
              <a:rect l="l" t="t" r="r" b="b"/>
              <a:pathLst>
                <a:path w="1468" h="2990" extrusionOk="0">
                  <a:moveTo>
                    <a:pt x="565" y="1"/>
                  </a:moveTo>
                  <a:cubicBezTo>
                    <a:pt x="522" y="1"/>
                    <a:pt x="480" y="25"/>
                    <a:pt x="440" y="78"/>
                  </a:cubicBezTo>
                  <a:cubicBezTo>
                    <a:pt x="1" y="652"/>
                    <a:pt x="773" y="1673"/>
                    <a:pt x="1458" y="2990"/>
                  </a:cubicBezTo>
                  <a:cubicBezTo>
                    <a:pt x="1468" y="2353"/>
                    <a:pt x="983" y="1"/>
                    <a:pt x="565" y="1"/>
                  </a:cubicBezTo>
                  <a:close/>
                </a:path>
              </a:pathLst>
            </a:custGeom>
            <a:solidFill>
              <a:srgbClr val="EB5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
            <p:cNvSpPr/>
            <p:nvPr/>
          </p:nvSpPr>
          <p:spPr>
            <a:xfrm>
              <a:off x="6543032" y="2186757"/>
              <a:ext cx="65818" cy="145277"/>
            </a:xfrm>
            <a:custGeom>
              <a:avLst/>
              <a:gdLst/>
              <a:ahLst/>
              <a:cxnLst/>
              <a:rect l="l" t="t" r="r" b="b"/>
              <a:pathLst>
                <a:path w="1298" h="2865" extrusionOk="0">
                  <a:moveTo>
                    <a:pt x="774" y="1"/>
                  </a:moveTo>
                  <a:cubicBezTo>
                    <a:pt x="746" y="1"/>
                    <a:pt x="714" y="8"/>
                    <a:pt x="679" y="22"/>
                  </a:cubicBezTo>
                  <a:cubicBezTo>
                    <a:pt x="0" y="304"/>
                    <a:pt x="363" y="1515"/>
                    <a:pt x="440" y="2864"/>
                  </a:cubicBezTo>
                  <a:cubicBezTo>
                    <a:pt x="747" y="2330"/>
                    <a:pt x="1297" y="1"/>
                    <a:pt x="77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
            <p:cNvSpPr/>
            <p:nvPr/>
          </p:nvSpPr>
          <p:spPr>
            <a:xfrm>
              <a:off x="7412593" y="2436790"/>
              <a:ext cx="238832" cy="81233"/>
            </a:xfrm>
            <a:custGeom>
              <a:avLst/>
              <a:gdLst/>
              <a:ahLst/>
              <a:cxnLst/>
              <a:rect l="l" t="t" r="r" b="b"/>
              <a:pathLst>
                <a:path w="4710" h="1602" extrusionOk="0">
                  <a:moveTo>
                    <a:pt x="4710" y="0"/>
                  </a:moveTo>
                  <a:lnTo>
                    <a:pt x="4710" y="0"/>
                  </a:lnTo>
                  <a:cubicBezTo>
                    <a:pt x="4709" y="0"/>
                    <a:pt x="3048" y="773"/>
                    <a:pt x="1528" y="773"/>
                  </a:cubicBezTo>
                  <a:cubicBezTo>
                    <a:pt x="1149" y="773"/>
                    <a:pt x="778" y="725"/>
                    <a:pt x="444" y="605"/>
                  </a:cubicBezTo>
                  <a:cubicBezTo>
                    <a:pt x="243" y="1027"/>
                    <a:pt x="1" y="1509"/>
                    <a:pt x="1" y="1509"/>
                  </a:cubicBezTo>
                  <a:cubicBezTo>
                    <a:pt x="163" y="1571"/>
                    <a:pt x="416" y="1602"/>
                    <a:pt x="724" y="1602"/>
                  </a:cubicBezTo>
                  <a:cubicBezTo>
                    <a:pt x="2018" y="1602"/>
                    <a:pt x="4271" y="1057"/>
                    <a:pt x="47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
            <p:cNvSpPr/>
            <p:nvPr/>
          </p:nvSpPr>
          <p:spPr>
            <a:xfrm>
              <a:off x="7571557" y="2490539"/>
              <a:ext cx="226460" cy="109325"/>
            </a:xfrm>
            <a:custGeom>
              <a:avLst/>
              <a:gdLst/>
              <a:ahLst/>
              <a:cxnLst/>
              <a:rect l="l" t="t" r="r" b="b"/>
              <a:pathLst>
                <a:path w="4466" h="2156" extrusionOk="0">
                  <a:moveTo>
                    <a:pt x="4465" y="1"/>
                  </a:moveTo>
                  <a:cubicBezTo>
                    <a:pt x="4465" y="1"/>
                    <a:pt x="2546" y="1230"/>
                    <a:pt x="900" y="1230"/>
                  </a:cubicBezTo>
                  <a:cubicBezTo>
                    <a:pt x="701" y="1230"/>
                    <a:pt x="506" y="1212"/>
                    <a:pt x="319" y="1172"/>
                  </a:cubicBezTo>
                  <a:cubicBezTo>
                    <a:pt x="176" y="1617"/>
                    <a:pt x="1" y="2128"/>
                    <a:pt x="1" y="2128"/>
                  </a:cubicBezTo>
                  <a:cubicBezTo>
                    <a:pt x="80" y="2147"/>
                    <a:pt x="179" y="2156"/>
                    <a:pt x="293" y="2156"/>
                  </a:cubicBezTo>
                  <a:cubicBezTo>
                    <a:pt x="1441" y="2156"/>
                    <a:pt x="4135" y="1246"/>
                    <a:pt x="4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
            <p:cNvSpPr/>
            <p:nvPr/>
          </p:nvSpPr>
          <p:spPr>
            <a:xfrm>
              <a:off x="7439315" y="2530597"/>
              <a:ext cx="290605" cy="171087"/>
            </a:xfrm>
            <a:custGeom>
              <a:avLst/>
              <a:gdLst/>
              <a:ahLst/>
              <a:cxnLst/>
              <a:rect l="l" t="t" r="r" b="b"/>
              <a:pathLst>
                <a:path w="5731" h="3374" extrusionOk="0">
                  <a:moveTo>
                    <a:pt x="1904" y="0"/>
                  </a:moveTo>
                  <a:cubicBezTo>
                    <a:pt x="1038" y="0"/>
                    <a:pt x="258" y="179"/>
                    <a:pt x="167" y="699"/>
                  </a:cubicBezTo>
                  <a:cubicBezTo>
                    <a:pt x="0" y="1648"/>
                    <a:pt x="2354" y="2813"/>
                    <a:pt x="3449" y="3149"/>
                  </a:cubicBezTo>
                  <a:cubicBezTo>
                    <a:pt x="3886" y="3283"/>
                    <a:pt x="4285" y="3373"/>
                    <a:pt x="4617" y="3373"/>
                  </a:cubicBezTo>
                  <a:cubicBezTo>
                    <a:pt x="5117" y="3373"/>
                    <a:pt x="5465" y="3169"/>
                    <a:pt x="5564" y="2600"/>
                  </a:cubicBezTo>
                  <a:cubicBezTo>
                    <a:pt x="5731" y="1652"/>
                    <a:pt x="4977" y="610"/>
                    <a:pt x="3882" y="273"/>
                  </a:cubicBezTo>
                  <a:cubicBezTo>
                    <a:pt x="3388" y="122"/>
                    <a:pt x="2616" y="0"/>
                    <a:pt x="19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
            <p:cNvSpPr/>
            <p:nvPr/>
          </p:nvSpPr>
          <p:spPr>
            <a:xfrm>
              <a:off x="7248863" y="2366663"/>
              <a:ext cx="312003" cy="193145"/>
            </a:xfrm>
            <a:custGeom>
              <a:avLst/>
              <a:gdLst/>
              <a:ahLst/>
              <a:cxnLst/>
              <a:rect l="l" t="t" r="r" b="b"/>
              <a:pathLst>
                <a:path w="6153" h="3809" extrusionOk="0">
                  <a:moveTo>
                    <a:pt x="4066" y="1"/>
                  </a:moveTo>
                  <a:cubicBezTo>
                    <a:pt x="3591" y="1"/>
                    <a:pt x="3093" y="140"/>
                    <a:pt x="2662" y="424"/>
                  </a:cubicBezTo>
                  <a:cubicBezTo>
                    <a:pt x="1707" y="1055"/>
                    <a:pt x="1" y="2830"/>
                    <a:pt x="627" y="3562"/>
                  </a:cubicBezTo>
                  <a:cubicBezTo>
                    <a:pt x="776" y="3736"/>
                    <a:pt x="1025" y="3808"/>
                    <a:pt x="1331" y="3808"/>
                  </a:cubicBezTo>
                  <a:cubicBezTo>
                    <a:pt x="2311" y="3808"/>
                    <a:pt x="3876" y="3070"/>
                    <a:pt x="4604" y="2589"/>
                  </a:cubicBezTo>
                  <a:cubicBezTo>
                    <a:pt x="5559" y="1958"/>
                    <a:pt x="6153" y="1339"/>
                    <a:pt x="5527" y="608"/>
                  </a:cubicBezTo>
                  <a:cubicBezTo>
                    <a:pt x="5183" y="207"/>
                    <a:pt x="4642" y="1"/>
                    <a:pt x="40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
            <p:cNvSpPr/>
            <p:nvPr/>
          </p:nvSpPr>
          <p:spPr>
            <a:xfrm>
              <a:off x="7242220" y="3040856"/>
              <a:ext cx="431673" cy="410274"/>
            </a:xfrm>
            <a:custGeom>
              <a:avLst/>
              <a:gdLst/>
              <a:ahLst/>
              <a:cxnLst/>
              <a:rect l="l" t="t" r="r" b="b"/>
              <a:pathLst>
                <a:path w="8513" h="8091" extrusionOk="0">
                  <a:moveTo>
                    <a:pt x="1" y="0"/>
                  </a:moveTo>
                  <a:lnTo>
                    <a:pt x="1751" y="5072"/>
                  </a:lnTo>
                  <a:lnTo>
                    <a:pt x="8513" y="8091"/>
                  </a:lnTo>
                  <a:lnTo>
                    <a:pt x="2355" y="12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
            <p:cNvSpPr/>
            <p:nvPr/>
          </p:nvSpPr>
          <p:spPr>
            <a:xfrm>
              <a:off x="7480996" y="3206160"/>
              <a:ext cx="701082" cy="713353"/>
            </a:xfrm>
            <a:custGeom>
              <a:avLst/>
              <a:gdLst/>
              <a:ahLst/>
              <a:cxnLst/>
              <a:rect l="l" t="t" r="r" b="b"/>
              <a:pathLst>
                <a:path w="13826" h="14068" extrusionOk="0">
                  <a:moveTo>
                    <a:pt x="1" y="1"/>
                  </a:moveTo>
                  <a:lnTo>
                    <a:pt x="422" y="5254"/>
                  </a:lnTo>
                  <a:lnTo>
                    <a:pt x="13825" y="14067"/>
                  </a:lnTo>
                  <a:lnTo>
                    <a:pt x="3622" y="4528"/>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
            <p:cNvSpPr/>
            <p:nvPr/>
          </p:nvSpPr>
          <p:spPr>
            <a:xfrm>
              <a:off x="6866690" y="3491891"/>
              <a:ext cx="20435" cy="178643"/>
            </a:xfrm>
            <a:custGeom>
              <a:avLst/>
              <a:gdLst/>
              <a:ahLst/>
              <a:cxnLst/>
              <a:rect l="l" t="t" r="r" b="b"/>
              <a:pathLst>
                <a:path w="403" h="3523" extrusionOk="0">
                  <a:moveTo>
                    <a:pt x="403" y="0"/>
                  </a:moveTo>
                  <a:lnTo>
                    <a:pt x="243" y="21"/>
                  </a:lnTo>
                  <a:lnTo>
                    <a:pt x="1" y="3522"/>
                  </a:lnTo>
                  <a:lnTo>
                    <a:pt x="222" y="3522"/>
                  </a:lnTo>
                  <a:lnTo>
                    <a:pt x="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
            <p:cNvSpPr/>
            <p:nvPr/>
          </p:nvSpPr>
          <p:spPr>
            <a:xfrm>
              <a:off x="7046291" y="3608211"/>
              <a:ext cx="112317" cy="109224"/>
            </a:xfrm>
            <a:custGeom>
              <a:avLst/>
              <a:gdLst/>
              <a:ahLst/>
              <a:cxnLst/>
              <a:rect l="l" t="t" r="r" b="b"/>
              <a:pathLst>
                <a:path w="2215" h="2154" extrusionOk="0">
                  <a:moveTo>
                    <a:pt x="81" y="0"/>
                  </a:moveTo>
                  <a:lnTo>
                    <a:pt x="0" y="1831"/>
                  </a:lnTo>
                  <a:lnTo>
                    <a:pt x="2013" y="2154"/>
                  </a:lnTo>
                  <a:lnTo>
                    <a:pt x="2214" y="343"/>
                  </a:ln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
            <p:cNvSpPr/>
            <p:nvPr/>
          </p:nvSpPr>
          <p:spPr>
            <a:xfrm>
              <a:off x="7054962" y="3622510"/>
              <a:ext cx="89296" cy="99590"/>
            </a:xfrm>
            <a:custGeom>
              <a:avLst/>
              <a:gdLst/>
              <a:ahLst/>
              <a:cxnLst/>
              <a:rect l="l" t="t" r="r" b="b"/>
              <a:pathLst>
                <a:path w="1761" h="1964" extrusionOk="0">
                  <a:moveTo>
                    <a:pt x="176" y="0"/>
                  </a:moveTo>
                  <a:lnTo>
                    <a:pt x="1" y="1714"/>
                  </a:lnTo>
                  <a:lnTo>
                    <a:pt x="1564" y="1964"/>
                  </a:lnTo>
                  <a:lnTo>
                    <a:pt x="1761" y="272"/>
                  </a:lnTo>
                  <a:lnTo>
                    <a:pt x="1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
            <p:cNvSpPr/>
            <p:nvPr/>
          </p:nvSpPr>
          <p:spPr>
            <a:xfrm>
              <a:off x="6607986" y="1606725"/>
              <a:ext cx="90158" cy="115968"/>
            </a:xfrm>
            <a:custGeom>
              <a:avLst/>
              <a:gdLst/>
              <a:ahLst/>
              <a:cxnLst/>
              <a:rect l="l" t="t" r="r" b="b"/>
              <a:pathLst>
                <a:path w="1778" h="2287" extrusionOk="0">
                  <a:moveTo>
                    <a:pt x="649" y="1"/>
                  </a:moveTo>
                  <a:cubicBezTo>
                    <a:pt x="79" y="1"/>
                    <a:pt x="1" y="1179"/>
                    <a:pt x="456" y="2286"/>
                  </a:cubicBezTo>
                  <a:cubicBezTo>
                    <a:pt x="456" y="2286"/>
                    <a:pt x="1777" y="40"/>
                    <a:pt x="663" y="1"/>
                  </a:cubicBezTo>
                  <a:cubicBezTo>
                    <a:pt x="658" y="1"/>
                    <a:pt x="653" y="1"/>
                    <a:pt x="64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
            <p:cNvSpPr/>
            <p:nvPr/>
          </p:nvSpPr>
          <p:spPr>
            <a:xfrm>
              <a:off x="7063176" y="3629356"/>
              <a:ext cx="74946" cy="72765"/>
            </a:xfrm>
            <a:custGeom>
              <a:avLst/>
              <a:gdLst/>
              <a:ahLst/>
              <a:cxnLst/>
              <a:rect l="l" t="t" r="r" b="b"/>
              <a:pathLst>
                <a:path w="1478" h="1435" extrusionOk="0">
                  <a:moveTo>
                    <a:pt x="111" y="0"/>
                  </a:moveTo>
                  <a:lnTo>
                    <a:pt x="0" y="1435"/>
                  </a:lnTo>
                  <a:lnTo>
                    <a:pt x="1373" y="711"/>
                  </a:lnTo>
                  <a:lnTo>
                    <a:pt x="1478" y="235"/>
                  </a:lnTo>
                  <a:lnTo>
                    <a:pt x="111" y="0"/>
                  </a:lnTo>
                  <a:close/>
                </a:path>
              </a:pathLst>
            </a:custGeom>
            <a:solidFill>
              <a:srgbClr val="FAAD24">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
            <p:cNvSpPr/>
            <p:nvPr/>
          </p:nvSpPr>
          <p:spPr>
            <a:xfrm>
              <a:off x="6975911" y="3473991"/>
              <a:ext cx="466864" cy="65920"/>
            </a:xfrm>
            <a:custGeom>
              <a:avLst/>
              <a:gdLst/>
              <a:ahLst/>
              <a:cxnLst/>
              <a:rect l="l" t="t" r="r" b="b"/>
              <a:pathLst>
                <a:path w="9207" h="1300" extrusionOk="0">
                  <a:moveTo>
                    <a:pt x="0" y="1"/>
                  </a:moveTo>
                  <a:lnTo>
                    <a:pt x="468" y="514"/>
                  </a:lnTo>
                  <a:lnTo>
                    <a:pt x="8995" y="1299"/>
                  </a:lnTo>
                  <a:lnTo>
                    <a:pt x="9206" y="876"/>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
            <p:cNvSpPr/>
            <p:nvPr/>
          </p:nvSpPr>
          <p:spPr>
            <a:xfrm>
              <a:off x="7389420" y="3655165"/>
              <a:ext cx="186249" cy="109630"/>
            </a:xfrm>
            <a:custGeom>
              <a:avLst/>
              <a:gdLst/>
              <a:ahLst/>
              <a:cxnLst/>
              <a:rect l="l" t="t" r="r" b="b"/>
              <a:pathLst>
                <a:path w="3673" h="2162" extrusionOk="0">
                  <a:moveTo>
                    <a:pt x="206" y="1"/>
                  </a:moveTo>
                  <a:lnTo>
                    <a:pt x="0" y="2162"/>
                  </a:lnTo>
                  <a:lnTo>
                    <a:pt x="0" y="2162"/>
                  </a:lnTo>
                  <a:lnTo>
                    <a:pt x="3417" y="1650"/>
                  </a:lnTo>
                  <a:lnTo>
                    <a:pt x="3673" y="1043"/>
                  </a:lnTo>
                  <a:lnTo>
                    <a:pt x="206" y="1"/>
                  </a:lnTo>
                  <a:close/>
                </a:path>
              </a:pathLst>
            </a:custGeom>
            <a:solidFill>
              <a:srgbClr val="FAAD24">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
            <p:cNvSpPr/>
            <p:nvPr/>
          </p:nvSpPr>
          <p:spPr>
            <a:xfrm>
              <a:off x="5400721" y="2571619"/>
              <a:ext cx="334213" cy="219969"/>
            </a:xfrm>
            <a:custGeom>
              <a:avLst/>
              <a:gdLst/>
              <a:ahLst/>
              <a:cxnLst/>
              <a:rect l="l" t="t" r="r" b="b"/>
              <a:pathLst>
                <a:path w="6591" h="4338" extrusionOk="0">
                  <a:moveTo>
                    <a:pt x="4816" y="0"/>
                  </a:moveTo>
                  <a:cubicBezTo>
                    <a:pt x="4134" y="0"/>
                    <a:pt x="3292" y="234"/>
                    <a:pt x="2469" y="695"/>
                  </a:cubicBezTo>
                  <a:cubicBezTo>
                    <a:pt x="902" y="1572"/>
                    <a:pt x="0" y="2944"/>
                    <a:pt x="456" y="3758"/>
                  </a:cubicBezTo>
                  <a:cubicBezTo>
                    <a:pt x="673" y="4146"/>
                    <a:pt x="1157" y="4337"/>
                    <a:pt x="1774" y="4337"/>
                  </a:cubicBezTo>
                  <a:cubicBezTo>
                    <a:pt x="2456" y="4337"/>
                    <a:pt x="3298" y="4104"/>
                    <a:pt x="4121" y="3644"/>
                  </a:cubicBezTo>
                  <a:cubicBezTo>
                    <a:pt x="5689" y="2766"/>
                    <a:pt x="6590" y="1393"/>
                    <a:pt x="6134" y="579"/>
                  </a:cubicBezTo>
                  <a:cubicBezTo>
                    <a:pt x="5918" y="192"/>
                    <a:pt x="5433" y="0"/>
                    <a:pt x="48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
            <p:cNvSpPr/>
            <p:nvPr/>
          </p:nvSpPr>
          <p:spPr>
            <a:xfrm>
              <a:off x="5621395" y="2613705"/>
              <a:ext cx="220121" cy="210385"/>
            </a:xfrm>
            <a:custGeom>
              <a:avLst/>
              <a:gdLst/>
              <a:ahLst/>
              <a:cxnLst/>
              <a:rect l="l" t="t" r="r" b="b"/>
              <a:pathLst>
                <a:path w="4341" h="4149" extrusionOk="0">
                  <a:moveTo>
                    <a:pt x="3036" y="1"/>
                  </a:moveTo>
                  <a:cubicBezTo>
                    <a:pt x="2573" y="1"/>
                    <a:pt x="2019" y="228"/>
                    <a:pt x="1477" y="818"/>
                  </a:cubicBezTo>
                  <a:cubicBezTo>
                    <a:pt x="544" y="1834"/>
                    <a:pt x="0" y="3539"/>
                    <a:pt x="482" y="3981"/>
                  </a:cubicBezTo>
                  <a:cubicBezTo>
                    <a:pt x="605" y="4095"/>
                    <a:pt x="772" y="4148"/>
                    <a:pt x="968" y="4148"/>
                  </a:cubicBezTo>
                  <a:cubicBezTo>
                    <a:pt x="1536" y="4148"/>
                    <a:pt x="2348" y="3697"/>
                    <a:pt x="3041" y="2942"/>
                  </a:cubicBezTo>
                  <a:cubicBezTo>
                    <a:pt x="3974" y="1927"/>
                    <a:pt x="4341" y="747"/>
                    <a:pt x="3860" y="305"/>
                  </a:cubicBezTo>
                  <a:cubicBezTo>
                    <a:pt x="3658" y="119"/>
                    <a:pt x="3371" y="1"/>
                    <a:pt x="30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
            <p:cNvSpPr/>
            <p:nvPr/>
          </p:nvSpPr>
          <p:spPr>
            <a:xfrm>
              <a:off x="5787103" y="3282676"/>
              <a:ext cx="799049" cy="296994"/>
            </a:xfrm>
            <a:custGeom>
              <a:avLst/>
              <a:gdLst/>
              <a:ahLst/>
              <a:cxnLst/>
              <a:rect l="l" t="t" r="r" b="b"/>
              <a:pathLst>
                <a:path w="15758" h="5857" extrusionOk="0">
                  <a:moveTo>
                    <a:pt x="1570" y="1"/>
                  </a:moveTo>
                  <a:lnTo>
                    <a:pt x="0" y="5857"/>
                  </a:lnTo>
                  <a:lnTo>
                    <a:pt x="0" y="5857"/>
                  </a:lnTo>
                  <a:lnTo>
                    <a:pt x="15758" y="4951"/>
                  </a:lnTo>
                  <a:lnTo>
                    <a:pt x="157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
            <p:cNvSpPr/>
            <p:nvPr/>
          </p:nvSpPr>
          <p:spPr>
            <a:xfrm>
              <a:off x="5717838" y="3424096"/>
              <a:ext cx="175194" cy="199179"/>
            </a:xfrm>
            <a:custGeom>
              <a:avLst/>
              <a:gdLst/>
              <a:ahLst/>
              <a:cxnLst/>
              <a:rect l="l" t="t" r="r" b="b"/>
              <a:pathLst>
                <a:path w="3455" h="3928" extrusionOk="0">
                  <a:moveTo>
                    <a:pt x="1969" y="0"/>
                  </a:moveTo>
                  <a:cubicBezTo>
                    <a:pt x="884" y="0"/>
                    <a:pt x="1" y="3584"/>
                    <a:pt x="1869" y="3913"/>
                  </a:cubicBezTo>
                  <a:cubicBezTo>
                    <a:pt x="1922" y="3923"/>
                    <a:pt x="1973" y="3927"/>
                    <a:pt x="2023" y="3927"/>
                  </a:cubicBezTo>
                  <a:cubicBezTo>
                    <a:pt x="3301" y="3927"/>
                    <a:pt x="3454" y="924"/>
                    <a:pt x="2292" y="110"/>
                  </a:cubicBezTo>
                  <a:cubicBezTo>
                    <a:pt x="2184" y="35"/>
                    <a:pt x="2075" y="0"/>
                    <a:pt x="196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
            <p:cNvSpPr/>
            <p:nvPr/>
          </p:nvSpPr>
          <p:spPr>
            <a:xfrm>
              <a:off x="5865089" y="3467450"/>
              <a:ext cx="152731" cy="173622"/>
            </a:xfrm>
            <a:custGeom>
              <a:avLst/>
              <a:gdLst/>
              <a:ahLst/>
              <a:cxnLst/>
              <a:rect l="l" t="t" r="r" b="b"/>
              <a:pathLst>
                <a:path w="3012" h="3424" extrusionOk="0">
                  <a:moveTo>
                    <a:pt x="1717" y="0"/>
                  </a:moveTo>
                  <a:cubicBezTo>
                    <a:pt x="771" y="0"/>
                    <a:pt x="1" y="3124"/>
                    <a:pt x="1630" y="3412"/>
                  </a:cubicBezTo>
                  <a:cubicBezTo>
                    <a:pt x="1676" y="3420"/>
                    <a:pt x="1721" y="3424"/>
                    <a:pt x="1764" y="3424"/>
                  </a:cubicBezTo>
                  <a:cubicBezTo>
                    <a:pt x="2878" y="3424"/>
                    <a:pt x="3011" y="806"/>
                    <a:pt x="1999" y="96"/>
                  </a:cubicBezTo>
                  <a:cubicBezTo>
                    <a:pt x="1904" y="30"/>
                    <a:pt x="1810" y="0"/>
                    <a:pt x="17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
            <p:cNvSpPr/>
            <p:nvPr/>
          </p:nvSpPr>
          <p:spPr>
            <a:xfrm>
              <a:off x="5571855" y="3394281"/>
              <a:ext cx="184423" cy="209777"/>
            </a:xfrm>
            <a:custGeom>
              <a:avLst/>
              <a:gdLst/>
              <a:ahLst/>
              <a:cxnLst/>
              <a:rect l="l" t="t" r="r" b="b"/>
              <a:pathLst>
                <a:path w="3637" h="4137" extrusionOk="0">
                  <a:moveTo>
                    <a:pt x="2073" y="0"/>
                  </a:moveTo>
                  <a:cubicBezTo>
                    <a:pt x="932" y="0"/>
                    <a:pt x="0" y="3774"/>
                    <a:pt x="1968" y="4122"/>
                  </a:cubicBezTo>
                  <a:cubicBezTo>
                    <a:pt x="2024" y="4132"/>
                    <a:pt x="2078" y="4137"/>
                    <a:pt x="2130" y="4137"/>
                  </a:cubicBezTo>
                  <a:cubicBezTo>
                    <a:pt x="3476" y="4137"/>
                    <a:pt x="3637" y="973"/>
                    <a:pt x="2413" y="117"/>
                  </a:cubicBezTo>
                  <a:cubicBezTo>
                    <a:pt x="2299" y="37"/>
                    <a:pt x="2185" y="0"/>
                    <a:pt x="20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
            <p:cNvSpPr/>
            <p:nvPr/>
          </p:nvSpPr>
          <p:spPr>
            <a:xfrm>
              <a:off x="5938106" y="3603141"/>
              <a:ext cx="30729" cy="97967"/>
            </a:xfrm>
            <a:custGeom>
              <a:avLst/>
              <a:gdLst/>
              <a:ahLst/>
              <a:cxnLst/>
              <a:rect l="l" t="t" r="r" b="b"/>
              <a:pathLst>
                <a:path w="606" h="1932" extrusionOk="0">
                  <a:moveTo>
                    <a:pt x="605" y="1"/>
                  </a:moveTo>
                  <a:lnTo>
                    <a:pt x="1" y="101"/>
                  </a:lnTo>
                  <a:cubicBezTo>
                    <a:pt x="237" y="474"/>
                    <a:pt x="294" y="1120"/>
                    <a:pt x="202" y="1931"/>
                  </a:cubicBezTo>
                  <a:lnTo>
                    <a:pt x="383" y="1931"/>
                  </a:lnTo>
                  <a:cubicBezTo>
                    <a:pt x="322" y="1153"/>
                    <a:pt x="277" y="499"/>
                    <a:pt x="6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
            <p:cNvSpPr/>
            <p:nvPr/>
          </p:nvSpPr>
          <p:spPr>
            <a:xfrm>
              <a:off x="5800388" y="3577584"/>
              <a:ext cx="30678" cy="98018"/>
            </a:xfrm>
            <a:custGeom>
              <a:avLst/>
              <a:gdLst/>
              <a:ahLst/>
              <a:cxnLst/>
              <a:rect l="l" t="t" r="r" b="b"/>
              <a:pathLst>
                <a:path w="605" h="1933" extrusionOk="0">
                  <a:moveTo>
                    <a:pt x="604" y="1"/>
                  </a:moveTo>
                  <a:lnTo>
                    <a:pt x="0" y="101"/>
                  </a:lnTo>
                  <a:cubicBezTo>
                    <a:pt x="236" y="476"/>
                    <a:pt x="293" y="1121"/>
                    <a:pt x="201" y="1933"/>
                  </a:cubicBezTo>
                  <a:lnTo>
                    <a:pt x="383" y="1933"/>
                  </a:lnTo>
                  <a:cubicBezTo>
                    <a:pt x="321" y="1154"/>
                    <a:pt x="277" y="500"/>
                    <a:pt x="60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
            <p:cNvSpPr/>
            <p:nvPr/>
          </p:nvSpPr>
          <p:spPr>
            <a:xfrm>
              <a:off x="5661554" y="3550102"/>
              <a:ext cx="30729" cy="98018"/>
            </a:xfrm>
            <a:custGeom>
              <a:avLst/>
              <a:gdLst/>
              <a:ahLst/>
              <a:cxnLst/>
              <a:rect l="l" t="t" r="r" b="b"/>
              <a:pathLst>
                <a:path w="606" h="1933" extrusionOk="0">
                  <a:moveTo>
                    <a:pt x="605" y="0"/>
                  </a:moveTo>
                  <a:lnTo>
                    <a:pt x="1" y="101"/>
                  </a:lnTo>
                  <a:cubicBezTo>
                    <a:pt x="238" y="474"/>
                    <a:pt x="294" y="1119"/>
                    <a:pt x="202" y="1932"/>
                  </a:cubicBezTo>
                  <a:lnTo>
                    <a:pt x="384" y="1932"/>
                  </a:lnTo>
                  <a:cubicBezTo>
                    <a:pt x="322" y="1153"/>
                    <a:pt x="278" y="499"/>
                    <a:pt x="6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
            <p:cNvSpPr/>
            <p:nvPr/>
          </p:nvSpPr>
          <p:spPr>
            <a:xfrm>
              <a:off x="7218084" y="3270455"/>
              <a:ext cx="61914" cy="238731"/>
            </a:xfrm>
            <a:custGeom>
              <a:avLst/>
              <a:gdLst/>
              <a:ahLst/>
              <a:cxnLst/>
              <a:rect l="l" t="t" r="r" b="b"/>
              <a:pathLst>
                <a:path w="1221" h="4708" extrusionOk="0">
                  <a:moveTo>
                    <a:pt x="1221" y="1"/>
                  </a:moveTo>
                  <a:lnTo>
                    <a:pt x="1119" y="3"/>
                  </a:lnTo>
                  <a:lnTo>
                    <a:pt x="0" y="4660"/>
                  </a:lnTo>
                  <a:lnTo>
                    <a:pt x="196" y="4708"/>
                  </a:lnTo>
                  <a:lnTo>
                    <a:pt x="122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
            <p:cNvSpPr/>
            <p:nvPr/>
          </p:nvSpPr>
          <p:spPr>
            <a:xfrm>
              <a:off x="7619272" y="3560294"/>
              <a:ext cx="213174" cy="232291"/>
            </a:xfrm>
            <a:custGeom>
              <a:avLst/>
              <a:gdLst/>
              <a:ahLst/>
              <a:cxnLst/>
              <a:rect l="l" t="t" r="r" b="b"/>
              <a:pathLst>
                <a:path w="4204" h="4581" extrusionOk="0">
                  <a:moveTo>
                    <a:pt x="2673" y="1"/>
                  </a:moveTo>
                  <a:cubicBezTo>
                    <a:pt x="2470" y="1"/>
                    <a:pt x="1886" y="961"/>
                    <a:pt x="1886" y="961"/>
                  </a:cubicBezTo>
                  <a:cubicBezTo>
                    <a:pt x="1791" y="534"/>
                    <a:pt x="1683" y="370"/>
                    <a:pt x="1574" y="370"/>
                  </a:cubicBezTo>
                  <a:cubicBezTo>
                    <a:pt x="1221" y="370"/>
                    <a:pt x="852" y="2096"/>
                    <a:pt x="852" y="2096"/>
                  </a:cubicBezTo>
                  <a:cubicBezTo>
                    <a:pt x="246" y="2551"/>
                    <a:pt x="0" y="4070"/>
                    <a:pt x="801" y="4367"/>
                  </a:cubicBezTo>
                  <a:cubicBezTo>
                    <a:pt x="1219" y="4521"/>
                    <a:pt x="1542" y="4581"/>
                    <a:pt x="1791" y="4581"/>
                  </a:cubicBezTo>
                  <a:cubicBezTo>
                    <a:pt x="2642" y="4581"/>
                    <a:pt x="2642" y="3888"/>
                    <a:pt x="2642" y="3888"/>
                  </a:cubicBezTo>
                  <a:cubicBezTo>
                    <a:pt x="2642" y="3888"/>
                    <a:pt x="2642" y="3888"/>
                    <a:pt x="2642" y="3888"/>
                  </a:cubicBezTo>
                  <a:cubicBezTo>
                    <a:pt x="4203" y="2701"/>
                    <a:pt x="2986" y="2625"/>
                    <a:pt x="2648" y="2625"/>
                  </a:cubicBezTo>
                  <a:cubicBezTo>
                    <a:pt x="2598" y="2625"/>
                    <a:pt x="2567" y="2626"/>
                    <a:pt x="2567" y="2626"/>
                  </a:cubicBezTo>
                  <a:cubicBezTo>
                    <a:pt x="3774" y="1365"/>
                    <a:pt x="3218" y="1184"/>
                    <a:pt x="2802" y="1184"/>
                  </a:cubicBezTo>
                  <a:cubicBezTo>
                    <a:pt x="2635" y="1184"/>
                    <a:pt x="2491" y="1213"/>
                    <a:pt x="2491" y="1213"/>
                  </a:cubicBezTo>
                  <a:cubicBezTo>
                    <a:pt x="2779" y="296"/>
                    <a:pt x="2785" y="1"/>
                    <a:pt x="26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
            <p:cNvSpPr/>
            <p:nvPr/>
          </p:nvSpPr>
          <p:spPr>
            <a:xfrm>
              <a:off x="7664552" y="3761041"/>
              <a:ext cx="20841" cy="78799"/>
            </a:xfrm>
            <a:custGeom>
              <a:avLst/>
              <a:gdLst/>
              <a:ahLst/>
              <a:cxnLst/>
              <a:rect l="l" t="t" r="r" b="b"/>
              <a:pathLst>
                <a:path w="411" h="1554" extrusionOk="0">
                  <a:moveTo>
                    <a:pt x="278" y="0"/>
                  </a:moveTo>
                  <a:cubicBezTo>
                    <a:pt x="208" y="598"/>
                    <a:pt x="137" y="1025"/>
                    <a:pt x="0" y="1529"/>
                  </a:cubicBezTo>
                  <a:lnTo>
                    <a:pt x="134" y="1554"/>
                  </a:lnTo>
                  <a:lnTo>
                    <a:pt x="411" y="24"/>
                  </a:lnTo>
                  <a:lnTo>
                    <a:pt x="27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
            <p:cNvSpPr/>
            <p:nvPr/>
          </p:nvSpPr>
          <p:spPr>
            <a:xfrm>
              <a:off x="7085234" y="1670920"/>
              <a:ext cx="194311" cy="118098"/>
            </a:xfrm>
            <a:custGeom>
              <a:avLst/>
              <a:gdLst/>
              <a:ahLst/>
              <a:cxnLst/>
              <a:rect l="l" t="t" r="r" b="b"/>
              <a:pathLst>
                <a:path w="3832" h="2329" extrusionOk="0">
                  <a:moveTo>
                    <a:pt x="3752" y="1296"/>
                  </a:moveTo>
                  <a:cubicBezTo>
                    <a:pt x="3635" y="1"/>
                    <a:pt x="1241" y="419"/>
                    <a:pt x="1" y="2328"/>
                  </a:cubicBezTo>
                  <a:cubicBezTo>
                    <a:pt x="1889" y="991"/>
                    <a:pt x="3832" y="2194"/>
                    <a:pt x="3752" y="129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
            <p:cNvSpPr/>
            <p:nvPr/>
          </p:nvSpPr>
          <p:spPr>
            <a:xfrm>
              <a:off x="7081431" y="2165105"/>
              <a:ext cx="7809" cy="6237"/>
            </a:xfrm>
            <a:custGeom>
              <a:avLst/>
              <a:gdLst/>
              <a:ahLst/>
              <a:cxnLst/>
              <a:rect l="l" t="t" r="r" b="b"/>
              <a:pathLst>
                <a:path w="154" h="123" extrusionOk="0">
                  <a:moveTo>
                    <a:pt x="154" y="1"/>
                  </a:moveTo>
                  <a:cubicBezTo>
                    <a:pt x="103" y="41"/>
                    <a:pt x="52" y="81"/>
                    <a:pt x="0" y="122"/>
                  </a:cubicBezTo>
                  <a:cubicBezTo>
                    <a:pt x="0" y="123"/>
                    <a:pt x="57" y="78"/>
                    <a:pt x="154" y="1"/>
                  </a:cubicBezTo>
                  <a:close/>
                </a:path>
              </a:pathLst>
            </a:custGeom>
            <a:solidFill>
              <a:srgbClr val="B67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
            <p:cNvSpPr/>
            <p:nvPr/>
          </p:nvSpPr>
          <p:spPr>
            <a:xfrm>
              <a:off x="7089189" y="1840533"/>
              <a:ext cx="406370" cy="324629"/>
            </a:xfrm>
            <a:custGeom>
              <a:avLst/>
              <a:gdLst/>
              <a:ahLst/>
              <a:cxnLst/>
              <a:rect l="l" t="t" r="r" b="b"/>
              <a:pathLst>
                <a:path w="8014" h="6402" extrusionOk="0">
                  <a:moveTo>
                    <a:pt x="1945" y="3745"/>
                  </a:moveTo>
                  <a:cubicBezTo>
                    <a:pt x="2064" y="4638"/>
                    <a:pt x="502" y="5992"/>
                    <a:pt x="1" y="6402"/>
                  </a:cubicBezTo>
                  <a:cubicBezTo>
                    <a:pt x="2558" y="4370"/>
                    <a:pt x="2973" y="5151"/>
                    <a:pt x="4176" y="5348"/>
                  </a:cubicBezTo>
                  <a:cubicBezTo>
                    <a:pt x="6128" y="5668"/>
                    <a:pt x="4791" y="4100"/>
                    <a:pt x="4791" y="4100"/>
                  </a:cubicBezTo>
                  <a:cubicBezTo>
                    <a:pt x="8013" y="4228"/>
                    <a:pt x="5098" y="2840"/>
                    <a:pt x="5098" y="2840"/>
                  </a:cubicBezTo>
                  <a:cubicBezTo>
                    <a:pt x="6748" y="1"/>
                    <a:pt x="3937" y="2382"/>
                    <a:pt x="3937" y="2382"/>
                  </a:cubicBezTo>
                  <a:cubicBezTo>
                    <a:pt x="3048" y="257"/>
                    <a:pt x="1804" y="2683"/>
                    <a:pt x="1945" y="37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
            <p:cNvSpPr/>
            <p:nvPr/>
          </p:nvSpPr>
          <p:spPr>
            <a:xfrm>
              <a:off x="6116237" y="2373306"/>
              <a:ext cx="7809" cy="6693"/>
            </a:xfrm>
            <a:custGeom>
              <a:avLst/>
              <a:gdLst/>
              <a:ahLst/>
              <a:cxnLst/>
              <a:rect l="l" t="t" r="r" b="b"/>
              <a:pathLst>
                <a:path w="154" h="132" extrusionOk="0">
                  <a:moveTo>
                    <a:pt x="0" y="0"/>
                  </a:moveTo>
                  <a:cubicBezTo>
                    <a:pt x="51" y="44"/>
                    <a:pt x="101" y="87"/>
                    <a:pt x="154" y="131"/>
                  </a:cubicBezTo>
                  <a:cubicBezTo>
                    <a:pt x="154" y="131"/>
                    <a:pt x="97" y="81"/>
                    <a:pt x="0" y="0"/>
                  </a:cubicBezTo>
                  <a:close/>
                </a:path>
              </a:pathLst>
            </a:custGeom>
            <a:solidFill>
              <a:srgbClr val="B67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
            <p:cNvSpPr/>
            <p:nvPr/>
          </p:nvSpPr>
          <p:spPr>
            <a:xfrm>
              <a:off x="5701308" y="1983069"/>
              <a:ext cx="414990" cy="390296"/>
            </a:xfrm>
            <a:custGeom>
              <a:avLst/>
              <a:gdLst/>
              <a:ahLst/>
              <a:cxnLst/>
              <a:rect l="l" t="t" r="r" b="b"/>
              <a:pathLst>
                <a:path w="8184" h="7697" extrusionOk="0">
                  <a:moveTo>
                    <a:pt x="3144" y="4200"/>
                  </a:moveTo>
                  <a:cubicBezTo>
                    <a:pt x="1503" y="5285"/>
                    <a:pt x="4150" y="6274"/>
                    <a:pt x="5074" y="6030"/>
                  </a:cubicBezTo>
                  <a:cubicBezTo>
                    <a:pt x="5856" y="5824"/>
                    <a:pt x="7648" y="7251"/>
                    <a:pt x="8183" y="7696"/>
                  </a:cubicBezTo>
                  <a:cubicBezTo>
                    <a:pt x="5427" y="5357"/>
                    <a:pt x="5832" y="4640"/>
                    <a:pt x="5832" y="4640"/>
                  </a:cubicBezTo>
                  <a:cubicBezTo>
                    <a:pt x="5173" y="2022"/>
                    <a:pt x="4423" y="3189"/>
                    <a:pt x="4423" y="3189"/>
                  </a:cubicBezTo>
                  <a:cubicBezTo>
                    <a:pt x="3435" y="0"/>
                    <a:pt x="3164" y="3011"/>
                    <a:pt x="3164" y="3011"/>
                  </a:cubicBezTo>
                  <a:cubicBezTo>
                    <a:pt x="1" y="1662"/>
                    <a:pt x="3144" y="4200"/>
                    <a:pt x="3144" y="420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
            <p:cNvSpPr/>
            <p:nvPr/>
          </p:nvSpPr>
          <p:spPr>
            <a:xfrm>
              <a:off x="6865168" y="1351012"/>
              <a:ext cx="201613" cy="268293"/>
            </a:xfrm>
            <a:custGeom>
              <a:avLst/>
              <a:gdLst/>
              <a:ahLst/>
              <a:cxnLst/>
              <a:rect l="l" t="t" r="r" b="b"/>
              <a:pathLst>
                <a:path w="3976" h="5291" extrusionOk="0">
                  <a:moveTo>
                    <a:pt x="0" y="5290"/>
                  </a:moveTo>
                  <a:cubicBezTo>
                    <a:pt x="1158" y="2879"/>
                    <a:pt x="3975" y="1310"/>
                    <a:pt x="2760" y="625"/>
                  </a:cubicBezTo>
                  <a:cubicBezTo>
                    <a:pt x="1653" y="1"/>
                    <a:pt x="313" y="2195"/>
                    <a:pt x="0" y="529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
            <p:cNvSpPr/>
            <p:nvPr/>
          </p:nvSpPr>
          <p:spPr>
            <a:xfrm>
              <a:off x="6083684" y="2473704"/>
              <a:ext cx="145683" cy="154861"/>
            </a:xfrm>
            <a:custGeom>
              <a:avLst/>
              <a:gdLst/>
              <a:ahLst/>
              <a:cxnLst/>
              <a:rect l="l" t="t" r="r" b="b"/>
              <a:pathLst>
                <a:path w="2873" h="3054" extrusionOk="0">
                  <a:moveTo>
                    <a:pt x="1309" y="1618"/>
                  </a:moveTo>
                  <a:cubicBezTo>
                    <a:pt x="1619" y="906"/>
                    <a:pt x="1954" y="638"/>
                    <a:pt x="2872" y="836"/>
                  </a:cubicBezTo>
                  <a:cubicBezTo>
                    <a:pt x="2141" y="1"/>
                    <a:pt x="429" y="494"/>
                    <a:pt x="215" y="1774"/>
                  </a:cubicBezTo>
                  <a:cubicBezTo>
                    <a:pt x="1" y="3054"/>
                    <a:pt x="998" y="2331"/>
                    <a:pt x="1309" y="16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34"/>
          <p:cNvSpPr txBox="1">
            <a:spLocks noGrp="1"/>
          </p:cNvSpPr>
          <p:nvPr>
            <p:ph type="title"/>
          </p:nvPr>
        </p:nvSpPr>
        <p:spPr>
          <a:xfrm>
            <a:off x="1918050" y="1389600"/>
            <a:ext cx="5307900" cy="221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12000"/>
              <a:t>THANKS!</a:t>
            </a:r>
            <a:endParaRPr sz="1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
          <p:cNvSpPr txBox="1">
            <a:spLocks noGrp="1"/>
          </p:cNvSpPr>
          <p:nvPr>
            <p:ph type="title"/>
          </p:nvPr>
        </p:nvSpPr>
        <p:spPr>
          <a:xfrm>
            <a:off x="715094" y="834089"/>
            <a:ext cx="3481500" cy="880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a:t>Background</a:t>
            </a:r>
            <a:endParaRPr/>
          </a:p>
        </p:txBody>
      </p:sp>
      <p:sp>
        <p:nvSpPr>
          <p:cNvPr id="781" name="Google Shape;781;p6"/>
          <p:cNvSpPr txBox="1">
            <a:spLocks noGrp="1"/>
          </p:cNvSpPr>
          <p:nvPr>
            <p:ph type="subTitle" idx="1"/>
          </p:nvPr>
        </p:nvSpPr>
        <p:spPr>
          <a:xfrm>
            <a:off x="715100" y="1830300"/>
            <a:ext cx="5175600" cy="23361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en" sz="1400"/>
              <a:t>Assessing post-disaster building damage is critical for emergency response, insurance, and urban planning.</a:t>
            </a:r>
            <a:endParaRPr sz="1400"/>
          </a:p>
          <a:p>
            <a:pPr marL="0" lvl="0" indent="0" algn="l" rtl="0">
              <a:lnSpc>
                <a:spcPct val="100000"/>
              </a:lnSpc>
              <a:spcBef>
                <a:spcPts val="0"/>
              </a:spcBef>
              <a:spcAft>
                <a:spcPts val="0"/>
              </a:spcAft>
              <a:buSzPts val="1400"/>
              <a:buNone/>
            </a:pPr>
            <a:endParaRPr sz="600"/>
          </a:p>
          <a:p>
            <a:pPr marL="457200" lvl="0" indent="-317500" algn="l" rtl="0">
              <a:lnSpc>
                <a:spcPct val="100000"/>
              </a:lnSpc>
              <a:spcBef>
                <a:spcPts val="0"/>
              </a:spcBef>
              <a:spcAft>
                <a:spcPts val="0"/>
              </a:spcAft>
              <a:buClr>
                <a:schemeClr val="dk1"/>
              </a:buClr>
              <a:buSzPts val="1400"/>
              <a:buChar char="●"/>
            </a:pPr>
            <a:r>
              <a:rPr lang="en" sz="1400"/>
              <a:t>Traditional methods are slow, costly, and error-prone.</a:t>
            </a:r>
            <a:endParaRPr sz="1400"/>
          </a:p>
          <a:p>
            <a:pPr marL="0" lvl="0" indent="0" algn="l" rtl="0">
              <a:lnSpc>
                <a:spcPct val="100000"/>
              </a:lnSpc>
              <a:spcBef>
                <a:spcPts val="0"/>
              </a:spcBef>
              <a:spcAft>
                <a:spcPts val="0"/>
              </a:spcAft>
              <a:buSzPts val="1400"/>
              <a:buNone/>
            </a:pPr>
            <a:endParaRPr sz="600"/>
          </a:p>
          <a:p>
            <a:pPr marL="457200" lvl="0" indent="-317500" algn="l" rtl="0">
              <a:lnSpc>
                <a:spcPct val="100000"/>
              </a:lnSpc>
              <a:spcBef>
                <a:spcPts val="0"/>
              </a:spcBef>
              <a:spcAft>
                <a:spcPts val="0"/>
              </a:spcAft>
              <a:buClr>
                <a:schemeClr val="dk1"/>
              </a:buClr>
              <a:buSzPts val="1400"/>
              <a:buChar char="●"/>
            </a:pPr>
            <a:r>
              <a:rPr lang="en" sz="1400"/>
              <a:t>Our project employs deep learning, automating damage estimation for faster and more accurate results.</a:t>
            </a:r>
            <a:endParaRPr sz="1400"/>
          </a:p>
        </p:txBody>
      </p:sp>
      <p:sp>
        <p:nvSpPr>
          <p:cNvPr id="782" name="Google Shape;782;p6"/>
          <p:cNvSpPr/>
          <p:nvPr/>
        </p:nvSpPr>
        <p:spPr>
          <a:xfrm>
            <a:off x="7793042" y="3653695"/>
            <a:ext cx="152934" cy="170073"/>
          </a:xfrm>
          <a:custGeom>
            <a:avLst/>
            <a:gdLst/>
            <a:ahLst/>
            <a:cxnLst/>
            <a:rect l="l" t="t" r="r" b="b"/>
            <a:pathLst>
              <a:path w="3016" h="3354" extrusionOk="0">
                <a:moveTo>
                  <a:pt x="1820" y="0"/>
                </a:moveTo>
                <a:cubicBezTo>
                  <a:pt x="1747" y="0"/>
                  <a:pt x="1616" y="218"/>
                  <a:pt x="1393" y="835"/>
                </a:cubicBezTo>
                <a:cubicBezTo>
                  <a:pt x="1393" y="835"/>
                  <a:pt x="1170" y="504"/>
                  <a:pt x="1025" y="504"/>
                </a:cubicBezTo>
                <a:cubicBezTo>
                  <a:pt x="905" y="504"/>
                  <a:pt x="839" y="727"/>
                  <a:pt x="991" y="1540"/>
                </a:cubicBezTo>
                <a:cubicBezTo>
                  <a:pt x="991" y="1540"/>
                  <a:pt x="744" y="1380"/>
                  <a:pt x="544" y="1380"/>
                </a:cubicBezTo>
                <a:cubicBezTo>
                  <a:pt x="323" y="1380"/>
                  <a:pt x="161" y="1574"/>
                  <a:pt x="453" y="2390"/>
                </a:cubicBezTo>
                <a:cubicBezTo>
                  <a:pt x="453" y="2390"/>
                  <a:pt x="0" y="3195"/>
                  <a:pt x="1385" y="3351"/>
                </a:cubicBezTo>
                <a:cubicBezTo>
                  <a:pt x="1402" y="3353"/>
                  <a:pt x="1420" y="3353"/>
                  <a:pt x="1438" y="3353"/>
                </a:cubicBezTo>
                <a:cubicBezTo>
                  <a:pt x="2046" y="3353"/>
                  <a:pt x="3016" y="2283"/>
                  <a:pt x="1755" y="2283"/>
                </a:cubicBezTo>
                <a:cubicBezTo>
                  <a:pt x="1755" y="2283"/>
                  <a:pt x="2743" y="1034"/>
                  <a:pt x="2324" y="1034"/>
                </a:cubicBezTo>
                <a:cubicBezTo>
                  <a:pt x="2236" y="1034"/>
                  <a:pt x="2084" y="1090"/>
                  <a:pt x="1845" y="1226"/>
                </a:cubicBezTo>
                <a:cubicBezTo>
                  <a:pt x="1845" y="1226"/>
                  <a:pt x="1995" y="0"/>
                  <a:pt x="18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6"/>
          <p:cNvSpPr/>
          <p:nvPr/>
        </p:nvSpPr>
        <p:spPr>
          <a:xfrm>
            <a:off x="7841365" y="3793949"/>
            <a:ext cx="20891" cy="78799"/>
          </a:xfrm>
          <a:custGeom>
            <a:avLst/>
            <a:gdLst/>
            <a:ahLst/>
            <a:cxnLst/>
            <a:rect l="l" t="t" r="r" b="b"/>
            <a:pathLst>
              <a:path w="412" h="1554" extrusionOk="0">
                <a:moveTo>
                  <a:pt x="277" y="1"/>
                </a:moveTo>
                <a:cubicBezTo>
                  <a:pt x="208" y="598"/>
                  <a:pt x="137" y="1025"/>
                  <a:pt x="1" y="1529"/>
                </a:cubicBezTo>
                <a:lnTo>
                  <a:pt x="134" y="1553"/>
                </a:lnTo>
                <a:lnTo>
                  <a:pt x="411" y="25"/>
                </a:lnTo>
                <a:lnTo>
                  <a:pt x="27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4" name="Google Shape;784;p6"/>
          <p:cNvGrpSpPr/>
          <p:nvPr/>
        </p:nvGrpSpPr>
        <p:grpSpPr>
          <a:xfrm>
            <a:off x="5890688" y="1026215"/>
            <a:ext cx="2538229" cy="2683366"/>
            <a:chOff x="3800475" y="706363"/>
            <a:chExt cx="4628427" cy="3675844"/>
          </a:xfrm>
        </p:grpSpPr>
        <p:sp>
          <p:nvSpPr>
            <p:cNvPr id="785" name="Google Shape;785;p6"/>
            <p:cNvSpPr/>
            <p:nvPr/>
          </p:nvSpPr>
          <p:spPr>
            <a:xfrm>
              <a:off x="7941091" y="3878160"/>
              <a:ext cx="487811" cy="298836"/>
            </a:xfrm>
            <a:custGeom>
              <a:avLst/>
              <a:gdLst/>
              <a:ahLst/>
              <a:cxnLst/>
              <a:rect l="l" t="t" r="r" b="b"/>
              <a:pathLst>
                <a:path w="10630" h="6512" extrusionOk="0">
                  <a:moveTo>
                    <a:pt x="138" y="0"/>
                  </a:moveTo>
                  <a:lnTo>
                    <a:pt x="0" y="4"/>
                  </a:lnTo>
                  <a:cubicBezTo>
                    <a:pt x="128" y="2779"/>
                    <a:pt x="2573" y="3110"/>
                    <a:pt x="6554" y="3422"/>
                  </a:cubicBezTo>
                  <a:cubicBezTo>
                    <a:pt x="10253" y="3710"/>
                    <a:pt x="10391" y="5344"/>
                    <a:pt x="10473" y="6320"/>
                  </a:cubicBezTo>
                  <a:cubicBezTo>
                    <a:pt x="10480" y="6387"/>
                    <a:pt x="10485" y="6451"/>
                    <a:pt x="10491" y="6511"/>
                  </a:cubicBezTo>
                  <a:lnTo>
                    <a:pt x="10629" y="6504"/>
                  </a:lnTo>
                  <a:cubicBezTo>
                    <a:pt x="10623" y="6444"/>
                    <a:pt x="10617" y="6380"/>
                    <a:pt x="10612" y="6313"/>
                  </a:cubicBezTo>
                  <a:cubicBezTo>
                    <a:pt x="10526" y="5311"/>
                    <a:pt x="10385" y="3636"/>
                    <a:pt x="6575" y="3338"/>
                  </a:cubicBezTo>
                  <a:cubicBezTo>
                    <a:pt x="2547" y="3025"/>
                    <a:pt x="262" y="2715"/>
                    <a:pt x="1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6"/>
            <p:cNvSpPr/>
            <p:nvPr/>
          </p:nvSpPr>
          <p:spPr>
            <a:xfrm>
              <a:off x="7730432" y="2779647"/>
              <a:ext cx="625045" cy="615758"/>
            </a:xfrm>
            <a:custGeom>
              <a:avLst/>
              <a:gdLst/>
              <a:ahLst/>
              <a:cxnLst/>
              <a:rect l="l" t="t" r="r" b="b"/>
              <a:pathLst>
                <a:path w="10904" h="10742" extrusionOk="0">
                  <a:moveTo>
                    <a:pt x="138" y="0"/>
                  </a:moveTo>
                  <a:lnTo>
                    <a:pt x="0" y="8"/>
                  </a:lnTo>
                  <a:cubicBezTo>
                    <a:pt x="245" y="4586"/>
                    <a:pt x="2705" y="5132"/>
                    <a:pt x="6699" y="5644"/>
                  </a:cubicBezTo>
                  <a:cubicBezTo>
                    <a:pt x="10410" y="6120"/>
                    <a:pt x="10617" y="8815"/>
                    <a:pt x="10741" y="10426"/>
                  </a:cubicBezTo>
                  <a:cubicBezTo>
                    <a:pt x="10749" y="10537"/>
                    <a:pt x="10758" y="10642"/>
                    <a:pt x="10767" y="10742"/>
                  </a:cubicBezTo>
                  <a:lnTo>
                    <a:pt x="10904" y="10730"/>
                  </a:lnTo>
                  <a:cubicBezTo>
                    <a:pt x="10894" y="10631"/>
                    <a:pt x="10887" y="10525"/>
                    <a:pt x="10878" y="10415"/>
                  </a:cubicBezTo>
                  <a:cubicBezTo>
                    <a:pt x="10751" y="8763"/>
                    <a:pt x="10538" y="5998"/>
                    <a:pt x="6716" y="5508"/>
                  </a:cubicBezTo>
                  <a:cubicBezTo>
                    <a:pt x="2675" y="4989"/>
                    <a:pt x="377" y="4479"/>
                    <a:pt x="1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6"/>
            <p:cNvSpPr/>
            <p:nvPr/>
          </p:nvSpPr>
          <p:spPr>
            <a:xfrm>
              <a:off x="5453764" y="3761633"/>
              <a:ext cx="280995" cy="378959"/>
            </a:xfrm>
            <a:custGeom>
              <a:avLst/>
              <a:gdLst/>
              <a:ahLst/>
              <a:cxnLst/>
              <a:rect l="l" t="t" r="r" b="b"/>
              <a:pathLst>
                <a:path w="4902" h="6611" extrusionOk="0">
                  <a:moveTo>
                    <a:pt x="2362" y="1060"/>
                  </a:moveTo>
                  <a:lnTo>
                    <a:pt x="2362" y="1060"/>
                  </a:lnTo>
                  <a:cubicBezTo>
                    <a:pt x="2233" y="1108"/>
                    <a:pt x="2135" y="1149"/>
                    <a:pt x="2135" y="1149"/>
                  </a:cubicBezTo>
                  <a:cubicBezTo>
                    <a:pt x="2170" y="1134"/>
                    <a:pt x="2202" y="1118"/>
                    <a:pt x="2235" y="1102"/>
                  </a:cubicBezTo>
                  <a:cubicBezTo>
                    <a:pt x="2280" y="1087"/>
                    <a:pt x="2321" y="1073"/>
                    <a:pt x="2362" y="1060"/>
                  </a:cubicBezTo>
                  <a:close/>
                  <a:moveTo>
                    <a:pt x="3024" y="4485"/>
                  </a:moveTo>
                  <a:lnTo>
                    <a:pt x="3024" y="4485"/>
                  </a:lnTo>
                  <a:cubicBezTo>
                    <a:pt x="2978" y="4876"/>
                    <a:pt x="2944" y="5259"/>
                    <a:pt x="2941" y="5567"/>
                  </a:cubicBezTo>
                  <a:lnTo>
                    <a:pt x="2797" y="5131"/>
                  </a:lnTo>
                  <a:lnTo>
                    <a:pt x="2797" y="5130"/>
                  </a:lnTo>
                  <a:cubicBezTo>
                    <a:pt x="2800" y="5129"/>
                    <a:pt x="2804" y="5127"/>
                    <a:pt x="2806" y="5126"/>
                  </a:cubicBezTo>
                  <a:cubicBezTo>
                    <a:pt x="2814" y="5122"/>
                    <a:pt x="2820" y="5116"/>
                    <a:pt x="2827" y="5111"/>
                  </a:cubicBezTo>
                  <a:cubicBezTo>
                    <a:pt x="2819" y="5076"/>
                    <a:pt x="2816" y="5041"/>
                    <a:pt x="2816" y="5004"/>
                  </a:cubicBezTo>
                  <a:lnTo>
                    <a:pt x="2816" y="4994"/>
                  </a:lnTo>
                  <a:cubicBezTo>
                    <a:pt x="2816" y="4961"/>
                    <a:pt x="2818" y="4927"/>
                    <a:pt x="2825" y="4893"/>
                  </a:cubicBezTo>
                  <a:cubicBezTo>
                    <a:pt x="2848" y="4753"/>
                    <a:pt x="2921" y="4617"/>
                    <a:pt x="3024" y="4485"/>
                  </a:cubicBezTo>
                  <a:close/>
                  <a:moveTo>
                    <a:pt x="3036" y="0"/>
                  </a:moveTo>
                  <a:cubicBezTo>
                    <a:pt x="2986" y="0"/>
                    <a:pt x="2927" y="7"/>
                    <a:pt x="2859" y="22"/>
                  </a:cubicBezTo>
                  <a:lnTo>
                    <a:pt x="2858" y="22"/>
                  </a:lnTo>
                  <a:cubicBezTo>
                    <a:pt x="2831" y="29"/>
                    <a:pt x="2802" y="36"/>
                    <a:pt x="2772" y="44"/>
                  </a:cubicBezTo>
                  <a:cubicBezTo>
                    <a:pt x="2770" y="45"/>
                    <a:pt x="2767" y="46"/>
                    <a:pt x="2765" y="46"/>
                  </a:cubicBezTo>
                  <a:cubicBezTo>
                    <a:pt x="2736" y="55"/>
                    <a:pt x="2707" y="64"/>
                    <a:pt x="2675" y="75"/>
                  </a:cubicBezTo>
                  <a:cubicBezTo>
                    <a:pt x="2671" y="76"/>
                    <a:pt x="2665" y="80"/>
                    <a:pt x="2659" y="81"/>
                  </a:cubicBezTo>
                  <a:cubicBezTo>
                    <a:pt x="2630" y="91"/>
                    <a:pt x="2601" y="102"/>
                    <a:pt x="2570" y="114"/>
                  </a:cubicBezTo>
                  <a:cubicBezTo>
                    <a:pt x="2560" y="119"/>
                    <a:pt x="2550" y="123"/>
                    <a:pt x="2540" y="127"/>
                  </a:cubicBezTo>
                  <a:cubicBezTo>
                    <a:pt x="2512" y="138"/>
                    <a:pt x="2483" y="150"/>
                    <a:pt x="2453" y="164"/>
                  </a:cubicBezTo>
                  <a:cubicBezTo>
                    <a:pt x="2439" y="170"/>
                    <a:pt x="2423" y="177"/>
                    <a:pt x="2408" y="184"/>
                  </a:cubicBezTo>
                  <a:cubicBezTo>
                    <a:pt x="2381" y="197"/>
                    <a:pt x="2354" y="209"/>
                    <a:pt x="2326" y="222"/>
                  </a:cubicBezTo>
                  <a:lnTo>
                    <a:pt x="2254" y="259"/>
                  </a:lnTo>
                  <a:cubicBezTo>
                    <a:pt x="2232" y="271"/>
                    <a:pt x="2211" y="281"/>
                    <a:pt x="2188" y="293"/>
                  </a:cubicBezTo>
                  <a:cubicBezTo>
                    <a:pt x="2140" y="318"/>
                    <a:pt x="2091" y="346"/>
                    <a:pt x="2039" y="375"/>
                  </a:cubicBezTo>
                  <a:cubicBezTo>
                    <a:pt x="1988" y="404"/>
                    <a:pt x="1938" y="433"/>
                    <a:pt x="1890" y="461"/>
                  </a:cubicBezTo>
                  <a:cubicBezTo>
                    <a:pt x="1874" y="471"/>
                    <a:pt x="1860" y="481"/>
                    <a:pt x="1845" y="489"/>
                  </a:cubicBezTo>
                  <a:cubicBezTo>
                    <a:pt x="1813" y="510"/>
                    <a:pt x="1780" y="529"/>
                    <a:pt x="1749" y="550"/>
                  </a:cubicBezTo>
                  <a:cubicBezTo>
                    <a:pt x="1732" y="561"/>
                    <a:pt x="1717" y="570"/>
                    <a:pt x="1699" y="582"/>
                  </a:cubicBezTo>
                  <a:cubicBezTo>
                    <a:pt x="1672" y="600"/>
                    <a:pt x="1644" y="618"/>
                    <a:pt x="1618" y="636"/>
                  </a:cubicBezTo>
                  <a:cubicBezTo>
                    <a:pt x="1601" y="648"/>
                    <a:pt x="1585" y="660"/>
                    <a:pt x="1567" y="671"/>
                  </a:cubicBezTo>
                  <a:cubicBezTo>
                    <a:pt x="1544" y="689"/>
                    <a:pt x="1519" y="707"/>
                    <a:pt x="1495" y="724"/>
                  </a:cubicBezTo>
                  <a:cubicBezTo>
                    <a:pt x="1479" y="736"/>
                    <a:pt x="1463" y="748"/>
                    <a:pt x="1446" y="760"/>
                  </a:cubicBezTo>
                  <a:cubicBezTo>
                    <a:pt x="1424" y="777"/>
                    <a:pt x="1402" y="794"/>
                    <a:pt x="1380" y="810"/>
                  </a:cubicBezTo>
                  <a:cubicBezTo>
                    <a:pt x="1365" y="823"/>
                    <a:pt x="1350" y="835"/>
                    <a:pt x="1335" y="848"/>
                  </a:cubicBezTo>
                  <a:cubicBezTo>
                    <a:pt x="1314" y="864"/>
                    <a:pt x="1294" y="881"/>
                    <a:pt x="1274" y="898"/>
                  </a:cubicBezTo>
                  <a:cubicBezTo>
                    <a:pt x="1259" y="910"/>
                    <a:pt x="1245" y="923"/>
                    <a:pt x="1231" y="935"/>
                  </a:cubicBezTo>
                  <a:cubicBezTo>
                    <a:pt x="1213" y="951"/>
                    <a:pt x="1193" y="968"/>
                    <a:pt x="1176" y="984"/>
                  </a:cubicBezTo>
                  <a:cubicBezTo>
                    <a:pt x="1162" y="996"/>
                    <a:pt x="1149" y="1009"/>
                    <a:pt x="1135" y="1021"/>
                  </a:cubicBezTo>
                  <a:cubicBezTo>
                    <a:pt x="1119" y="1037"/>
                    <a:pt x="1101" y="1054"/>
                    <a:pt x="1085" y="1070"/>
                  </a:cubicBezTo>
                  <a:cubicBezTo>
                    <a:pt x="1073" y="1083"/>
                    <a:pt x="1060" y="1095"/>
                    <a:pt x="1049" y="1108"/>
                  </a:cubicBezTo>
                  <a:cubicBezTo>
                    <a:pt x="1033" y="1124"/>
                    <a:pt x="1017" y="1140"/>
                    <a:pt x="1003" y="1156"/>
                  </a:cubicBezTo>
                  <a:lnTo>
                    <a:pt x="970" y="1193"/>
                  </a:lnTo>
                  <a:cubicBezTo>
                    <a:pt x="956" y="1208"/>
                    <a:pt x="943" y="1224"/>
                    <a:pt x="927" y="1241"/>
                  </a:cubicBezTo>
                  <a:cubicBezTo>
                    <a:pt x="918" y="1254"/>
                    <a:pt x="908" y="1265"/>
                    <a:pt x="898" y="1277"/>
                  </a:cubicBezTo>
                  <a:cubicBezTo>
                    <a:pt x="884" y="1294"/>
                    <a:pt x="872" y="1310"/>
                    <a:pt x="860" y="1325"/>
                  </a:cubicBezTo>
                  <a:cubicBezTo>
                    <a:pt x="852" y="1338"/>
                    <a:pt x="842" y="1349"/>
                    <a:pt x="833" y="1362"/>
                  </a:cubicBezTo>
                  <a:cubicBezTo>
                    <a:pt x="821" y="1378"/>
                    <a:pt x="811" y="1394"/>
                    <a:pt x="800" y="1410"/>
                  </a:cubicBezTo>
                  <a:cubicBezTo>
                    <a:pt x="792" y="1421"/>
                    <a:pt x="784" y="1433"/>
                    <a:pt x="777" y="1444"/>
                  </a:cubicBezTo>
                  <a:cubicBezTo>
                    <a:pt x="765" y="1461"/>
                    <a:pt x="756" y="1478"/>
                    <a:pt x="746" y="1496"/>
                  </a:cubicBezTo>
                  <a:cubicBezTo>
                    <a:pt x="739" y="1505"/>
                    <a:pt x="733" y="1516"/>
                    <a:pt x="726" y="1526"/>
                  </a:cubicBezTo>
                  <a:cubicBezTo>
                    <a:pt x="713" y="1549"/>
                    <a:pt x="703" y="1571"/>
                    <a:pt x="691" y="1594"/>
                  </a:cubicBezTo>
                  <a:cubicBezTo>
                    <a:pt x="684" y="1608"/>
                    <a:pt x="678" y="1622"/>
                    <a:pt x="670" y="1636"/>
                  </a:cubicBezTo>
                  <a:cubicBezTo>
                    <a:pt x="663" y="1653"/>
                    <a:pt x="655" y="1669"/>
                    <a:pt x="649" y="1685"/>
                  </a:cubicBezTo>
                  <a:cubicBezTo>
                    <a:pt x="643" y="1699"/>
                    <a:pt x="639" y="1712"/>
                    <a:pt x="633" y="1725"/>
                  </a:cubicBezTo>
                  <a:cubicBezTo>
                    <a:pt x="629" y="1738"/>
                    <a:pt x="624" y="1751"/>
                    <a:pt x="620" y="1764"/>
                  </a:cubicBezTo>
                  <a:cubicBezTo>
                    <a:pt x="616" y="1777"/>
                    <a:pt x="612" y="1791"/>
                    <a:pt x="607" y="1805"/>
                  </a:cubicBezTo>
                  <a:cubicBezTo>
                    <a:pt x="603" y="1819"/>
                    <a:pt x="600" y="1829"/>
                    <a:pt x="597" y="1841"/>
                  </a:cubicBezTo>
                  <a:cubicBezTo>
                    <a:pt x="594" y="1852"/>
                    <a:pt x="590" y="1869"/>
                    <a:pt x="587" y="1883"/>
                  </a:cubicBezTo>
                  <a:cubicBezTo>
                    <a:pt x="585" y="1894"/>
                    <a:pt x="582" y="1905"/>
                    <a:pt x="579" y="1916"/>
                  </a:cubicBezTo>
                  <a:cubicBezTo>
                    <a:pt x="577" y="1930"/>
                    <a:pt x="575" y="1944"/>
                    <a:pt x="574" y="1958"/>
                  </a:cubicBezTo>
                  <a:cubicBezTo>
                    <a:pt x="572" y="1969"/>
                    <a:pt x="570" y="1980"/>
                    <a:pt x="569" y="1991"/>
                  </a:cubicBezTo>
                  <a:cubicBezTo>
                    <a:pt x="567" y="2005"/>
                    <a:pt x="566" y="2019"/>
                    <a:pt x="565" y="2033"/>
                  </a:cubicBezTo>
                  <a:cubicBezTo>
                    <a:pt x="565" y="2043"/>
                    <a:pt x="564" y="2054"/>
                    <a:pt x="563" y="2063"/>
                  </a:cubicBezTo>
                  <a:lnTo>
                    <a:pt x="563" y="2105"/>
                  </a:lnTo>
                  <a:cubicBezTo>
                    <a:pt x="563" y="2115"/>
                    <a:pt x="564" y="2125"/>
                    <a:pt x="564" y="2134"/>
                  </a:cubicBezTo>
                  <a:cubicBezTo>
                    <a:pt x="564" y="2149"/>
                    <a:pt x="565" y="2163"/>
                    <a:pt x="567" y="2177"/>
                  </a:cubicBezTo>
                  <a:cubicBezTo>
                    <a:pt x="567" y="2185"/>
                    <a:pt x="569" y="2194"/>
                    <a:pt x="570" y="2203"/>
                  </a:cubicBezTo>
                  <a:cubicBezTo>
                    <a:pt x="571" y="2218"/>
                    <a:pt x="574" y="2232"/>
                    <a:pt x="576" y="2246"/>
                  </a:cubicBezTo>
                  <a:cubicBezTo>
                    <a:pt x="577" y="2255"/>
                    <a:pt x="579" y="2262"/>
                    <a:pt x="580" y="2270"/>
                  </a:cubicBezTo>
                  <a:cubicBezTo>
                    <a:pt x="584" y="2285"/>
                    <a:pt x="587" y="2299"/>
                    <a:pt x="590" y="2313"/>
                  </a:cubicBezTo>
                  <a:cubicBezTo>
                    <a:pt x="592" y="2321"/>
                    <a:pt x="594" y="2327"/>
                    <a:pt x="596" y="2335"/>
                  </a:cubicBezTo>
                  <a:cubicBezTo>
                    <a:pt x="600" y="2350"/>
                    <a:pt x="604" y="2365"/>
                    <a:pt x="610" y="2379"/>
                  </a:cubicBezTo>
                  <a:cubicBezTo>
                    <a:pt x="612" y="2384"/>
                    <a:pt x="614" y="2391"/>
                    <a:pt x="616" y="2396"/>
                  </a:cubicBezTo>
                  <a:cubicBezTo>
                    <a:pt x="622" y="2411"/>
                    <a:pt x="628" y="2428"/>
                    <a:pt x="634" y="2443"/>
                  </a:cubicBezTo>
                  <a:cubicBezTo>
                    <a:pt x="636" y="2446"/>
                    <a:pt x="637" y="2450"/>
                    <a:pt x="639" y="2454"/>
                  </a:cubicBezTo>
                  <a:cubicBezTo>
                    <a:pt x="673" y="2531"/>
                    <a:pt x="719" y="2605"/>
                    <a:pt x="773" y="2671"/>
                  </a:cubicBezTo>
                  <a:cubicBezTo>
                    <a:pt x="748" y="2696"/>
                    <a:pt x="723" y="2722"/>
                    <a:pt x="698" y="2748"/>
                  </a:cubicBezTo>
                  <a:cubicBezTo>
                    <a:pt x="458" y="2976"/>
                    <a:pt x="287" y="3187"/>
                    <a:pt x="175" y="3379"/>
                  </a:cubicBezTo>
                  <a:cubicBezTo>
                    <a:pt x="175" y="3380"/>
                    <a:pt x="174" y="3382"/>
                    <a:pt x="173" y="3383"/>
                  </a:cubicBezTo>
                  <a:cubicBezTo>
                    <a:pt x="158" y="3409"/>
                    <a:pt x="144" y="3436"/>
                    <a:pt x="131" y="3461"/>
                  </a:cubicBezTo>
                  <a:cubicBezTo>
                    <a:pt x="130" y="3464"/>
                    <a:pt x="127" y="3468"/>
                    <a:pt x="125" y="3471"/>
                  </a:cubicBezTo>
                  <a:cubicBezTo>
                    <a:pt x="113" y="3496"/>
                    <a:pt x="103" y="3519"/>
                    <a:pt x="92" y="3543"/>
                  </a:cubicBezTo>
                  <a:cubicBezTo>
                    <a:pt x="90" y="3548"/>
                    <a:pt x="89" y="3552"/>
                    <a:pt x="86" y="3556"/>
                  </a:cubicBezTo>
                  <a:cubicBezTo>
                    <a:pt x="77" y="3580"/>
                    <a:pt x="69" y="3602"/>
                    <a:pt x="59" y="3624"/>
                  </a:cubicBezTo>
                  <a:cubicBezTo>
                    <a:pt x="58" y="3630"/>
                    <a:pt x="56" y="3635"/>
                    <a:pt x="54" y="3639"/>
                  </a:cubicBezTo>
                  <a:cubicBezTo>
                    <a:pt x="46" y="3661"/>
                    <a:pt x="41" y="3683"/>
                    <a:pt x="34" y="3703"/>
                  </a:cubicBezTo>
                  <a:cubicBezTo>
                    <a:pt x="33" y="3709"/>
                    <a:pt x="31" y="3714"/>
                    <a:pt x="30" y="3719"/>
                  </a:cubicBezTo>
                  <a:cubicBezTo>
                    <a:pt x="25" y="3740"/>
                    <a:pt x="20" y="3761"/>
                    <a:pt x="17" y="3781"/>
                  </a:cubicBezTo>
                  <a:cubicBezTo>
                    <a:pt x="16" y="3786"/>
                    <a:pt x="15" y="3792"/>
                    <a:pt x="14" y="3798"/>
                  </a:cubicBezTo>
                  <a:cubicBezTo>
                    <a:pt x="11" y="3818"/>
                    <a:pt x="7" y="3837"/>
                    <a:pt x="5" y="3857"/>
                  </a:cubicBezTo>
                  <a:cubicBezTo>
                    <a:pt x="5" y="3862"/>
                    <a:pt x="5" y="3868"/>
                    <a:pt x="4" y="3873"/>
                  </a:cubicBezTo>
                  <a:cubicBezTo>
                    <a:pt x="2" y="3892"/>
                    <a:pt x="2" y="3912"/>
                    <a:pt x="1" y="3930"/>
                  </a:cubicBezTo>
                  <a:lnTo>
                    <a:pt x="1" y="3946"/>
                  </a:lnTo>
                  <a:cubicBezTo>
                    <a:pt x="1" y="3965"/>
                    <a:pt x="2" y="3983"/>
                    <a:pt x="4" y="4001"/>
                  </a:cubicBezTo>
                  <a:cubicBezTo>
                    <a:pt x="4" y="4006"/>
                    <a:pt x="4" y="4011"/>
                    <a:pt x="4" y="4017"/>
                  </a:cubicBezTo>
                  <a:cubicBezTo>
                    <a:pt x="6" y="4035"/>
                    <a:pt x="9" y="4052"/>
                    <a:pt x="12" y="4070"/>
                  </a:cubicBezTo>
                  <a:cubicBezTo>
                    <a:pt x="13" y="4075"/>
                    <a:pt x="14" y="4081"/>
                    <a:pt x="14" y="4085"/>
                  </a:cubicBezTo>
                  <a:cubicBezTo>
                    <a:pt x="18" y="4102"/>
                    <a:pt x="22" y="4119"/>
                    <a:pt x="26" y="4136"/>
                  </a:cubicBezTo>
                  <a:cubicBezTo>
                    <a:pt x="27" y="4141"/>
                    <a:pt x="29" y="4146"/>
                    <a:pt x="30" y="4152"/>
                  </a:cubicBezTo>
                  <a:cubicBezTo>
                    <a:pt x="34" y="4168"/>
                    <a:pt x="40" y="4184"/>
                    <a:pt x="46" y="4201"/>
                  </a:cubicBezTo>
                  <a:cubicBezTo>
                    <a:pt x="47" y="4206"/>
                    <a:pt x="50" y="4210"/>
                    <a:pt x="52" y="4216"/>
                  </a:cubicBezTo>
                  <a:cubicBezTo>
                    <a:pt x="57" y="4231"/>
                    <a:pt x="65" y="4247"/>
                    <a:pt x="71" y="4263"/>
                  </a:cubicBezTo>
                  <a:cubicBezTo>
                    <a:pt x="73" y="4268"/>
                    <a:pt x="76" y="4272"/>
                    <a:pt x="78" y="4276"/>
                  </a:cubicBezTo>
                  <a:cubicBezTo>
                    <a:pt x="85" y="4292"/>
                    <a:pt x="94" y="4308"/>
                    <a:pt x="103" y="4323"/>
                  </a:cubicBezTo>
                  <a:lnTo>
                    <a:pt x="110" y="4337"/>
                  </a:lnTo>
                  <a:cubicBezTo>
                    <a:pt x="119" y="4351"/>
                    <a:pt x="129" y="4366"/>
                    <a:pt x="138" y="4381"/>
                  </a:cubicBezTo>
                  <a:cubicBezTo>
                    <a:pt x="140" y="4385"/>
                    <a:pt x="144" y="4390"/>
                    <a:pt x="147" y="4393"/>
                  </a:cubicBezTo>
                  <a:cubicBezTo>
                    <a:pt x="157" y="4408"/>
                    <a:pt x="167" y="4422"/>
                    <a:pt x="179" y="4437"/>
                  </a:cubicBezTo>
                  <a:lnTo>
                    <a:pt x="188" y="4448"/>
                  </a:lnTo>
                  <a:cubicBezTo>
                    <a:pt x="199" y="4461"/>
                    <a:pt x="212" y="4476"/>
                    <a:pt x="224" y="4490"/>
                  </a:cubicBezTo>
                  <a:cubicBezTo>
                    <a:pt x="227" y="4493"/>
                    <a:pt x="230" y="4497"/>
                    <a:pt x="233" y="4500"/>
                  </a:cubicBezTo>
                  <a:cubicBezTo>
                    <a:pt x="246" y="4514"/>
                    <a:pt x="260" y="4528"/>
                    <a:pt x="273" y="4542"/>
                  </a:cubicBezTo>
                  <a:lnTo>
                    <a:pt x="282" y="4550"/>
                  </a:lnTo>
                  <a:cubicBezTo>
                    <a:pt x="296" y="4564"/>
                    <a:pt x="311" y="4578"/>
                    <a:pt x="326" y="4591"/>
                  </a:cubicBezTo>
                  <a:lnTo>
                    <a:pt x="335" y="4597"/>
                  </a:lnTo>
                  <a:cubicBezTo>
                    <a:pt x="351" y="4611"/>
                    <a:pt x="367" y="4625"/>
                    <a:pt x="385" y="4638"/>
                  </a:cubicBezTo>
                  <a:cubicBezTo>
                    <a:pt x="386" y="4639"/>
                    <a:pt x="388" y="4642"/>
                    <a:pt x="390" y="4643"/>
                  </a:cubicBezTo>
                  <a:cubicBezTo>
                    <a:pt x="409" y="4656"/>
                    <a:pt x="426" y="4670"/>
                    <a:pt x="445" y="4683"/>
                  </a:cubicBezTo>
                  <a:cubicBezTo>
                    <a:pt x="446" y="4684"/>
                    <a:pt x="447" y="4684"/>
                    <a:pt x="447" y="4685"/>
                  </a:cubicBezTo>
                  <a:cubicBezTo>
                    <a:pt x="653" y="4829"/>
                    <a:pt x="911" y="4940"/>
                    <a:pt x="1180" y="5021"/>
                  </a:cubicBezTo>
                  <a:cubicBezTo>
                    <a:pt x="1181" y="5021"/>
                    <a:pt x="1181" y="5021"/>
                    <a:pt x="1183" y="5022"/>
                  </a:cubicBezTo>
                  <a:cubicBezTo>
                    <a:pt x="1206" y="5029"/>
                    <a:pt x="1230" y="5035"/>
                    <a:pt x="1255" y="5043"/>
                  </a:cubicBezTo>
                  <a:cubicBezTo>
                    <a:pt x="1258" y="5044"/>
                    <a:pt x="1263" y="5045"/>
                    <a:pt x="1266" y="5046"/>
                  </a:cubicBezTo>
                  <a:lnTo>
                    <a:pt x="1334" y="5063"/>
                  </a:lnTo>
                  <a:lnTo>
                    <a:pt x="1349" y="5068"/>
                  </a:lnTo>
                  <a:cubicBezTo>
                    <a:pt x="1371" y="5073"/>
                    <a:pt x="1392" y="5078"/>
                    <a:pt x="1414" y="5084"/>
                  </a:cubicBezTo>
                  <a:lnTo>
                    <a:pt x="1433" y="5088"/>
                  </a:lnTo>
                  <a:cubicBezTo>
                    <a:pt x="1454" y="5093"/>
                    <a:pt x="1474" y="5098"/>
                    <a:pt x="1495" y="5102"/>
                  </a:cubicBezTo>
                  <a:cubicBezTo>
                    <a:pt x="1503" y="5103"/>
                    <a:pt x="1510" y="5105"/>
                    <a:pt x="1517" y="5106"/>
                  </a:cubicBezTo>
                  <a:cubicBezTo>
                    <a:pt x="1537" y="5111"/>
                    <a:pt x="1557" y="5115"/>
                    <a:pt x="1577" y="5118"/>
                  </a:cubicBezTo>
                  <a:lnTo>
                    <a:pt x="1601" y="5124"/>
                  </a:lnTo>
                  <a:cubicBezTo>
                    <a:pt x="1619" y="5127"/>
                    <a:pt x="1639" y="5130"/>
                    <a:pt x="1657" y="5133"/>
                  </a:cubicBezTo>
                  <a:lnTo>
                    <a:pt x="1684" y="5138"/>
                  </a:lnTo>
                  <a:cubicBezTo>
                    <a:pt x="1701" y="5141"/>
                    <a:pt x="1720" y="5144"/>
                    <a:pt x="1738" y="5148"/>
                  </a:cubicBezTo>
                  <a:lnTo>
                    <a:pt x="1766" y="5152"/>
                  </a:lnTo>
                  <a:lnTo>
                    <a:pt x="1819" y="5159"/>
                  </a:lnTo>
                  <a:cubicBezTo>
                    <a:pt x="1828" y="5161"/>
                    <a:pt x="1838" y="5162"/>
                    <a:pt x="1847" y="5163"/>
                  </a:cubicBezTo>
                  <a:cubicBezTo>
                    <a:pt x="1865" y="5166"/>
                    <a:pt x="1881" y="5167"/>
                    <a:pt x="1897" y="5169"/>
                  </a:cubicBezTo>
                  <a:cubicBezTo>
                    <a:pt x="1908" y="5170"/>
                    <a:pt x="1918" y="5171"/>
                    <a:pt x="1928" y="5172"/>
                  </a:cubicBezTo>
                  <a:lnTo>
                    <a:pt x="1975" y="5178"/>
                  </a:lnTo>
                  <a:cubicBezTo>
                    <a:pt x="1985" y="5179"/>
                    <a:pt x="1996" y="5180"/>
                    <a:pt x="2006" y="5181"/>
                  </a:cubicBezTo>
                  <a:cubicBezTo>
                    <a:pt x="2021" y="5182"/>
                    <a:pt x="2037" y="5184"/>
                    <a:pt x="2053" y="5185"/>
                  </a:cubicBezTo>
                  <a:cubicBezTo>
                    <a:pt x="2063" y="5186"/>
                    <a:pt x="2072" y="5186"/>
                    <a:pt x="2083" y="5188"/>
                  </a:cubicBezTo>
                  <a:cubicBezTo>
                    <a:pt x="2097" y="5189"/>
                    <a:pt x="2112" y="5190"/>
                    <a:pt x="2126" y="5191"/>
                  </a:cubicBezTo>
                  <a:cubicBezTo>
                    <a:pt x="2137" y="5191"/>
                    <a:pt x="2148" y="5192"/>
                    <a:pt x="2159" y="5192"/>
                  </a:cubicBezTo>
                  <a:cubicBezTo>
                    <a:pt x="2172" y="5193"/>
                    <a:pt x="2186" y="5194"/>
                    <a:pt x="2199" y="5194"/>
                  </a:cubicBezTo>
                  <a:lnTo>
                    <a:pt x="2229" y="5195"/>
                  </a:lnTo>
                  <a:lnTo>
                    <a:pt x="2269" y="5196"/>
                  </a:lnTo>
                  <a:lnTo>
                    <a:pt x="2299" y="5197"/>
                  </a:lnTo>
                  <a:lnTo>
                    <a:pt x="2401" y="5197"/>
                  </a:lnTo>
                  <a:lnTo>
                    <a:pt x="2430" y="5196"/>
                  </a:lnTo>
                  <a:cubicBezTo>
                    <a:pt x="2440" y="5196"/>
                    <a:pt x="2451" y="5195"/>
                    <a:pt x="2461" y="5195"/>
                  </a:cubicBezTo>
                  <a:cubicBezTo>
                    <a:pt x="2472" y="5194"/>
                    <a:pt x="2481" y="5194"/>
                    <a:pt x="2491" y="5193"/>
                  </a:cubicBezTo>
                  <a:lnTo>
                    <a:pt x="2520" y="5191"/>
                  </a:lnTo>
                  <a:cubicBezTo>
                    <a:pt x="2528" y="5191"/>
                    <a:pt x="2538" y="5190"/>
                    <a:pt x="2547" y="5189"/>
                  </a:cubicBezTo>
                  <a:cubicBezTo>
                    <a:pt x="2555" y="5188"/>
                    <a:pt x="2565" y="5188"/>
                    <a:pt x="2574" y="5186"/>
                  </a:cubicBezTo>
                  <a:cubicBezTo>
                    <a:pt x="2581" y="5185"/>
                    <a:pt x="2591" y="5183"/>
                    <a:pt x="2599" y="5182"/>
                  </a:cubicBezTo>
                  <a:cubicBezTo>
                    <a:pt x="2607" y="5181"/>
                    <a:pt x="2615" y="5180"/>
                    <a:pt x="2623" y="5179"/>
                  </a:cubicBezTo>
                  <a:lnTo>
                    <a:pt x="3175" y="6610"/>
                  </a:lnTo>
                  <a:lnTo>
                    <a:pt x="3274" y="6562"/>
                  </a:lnTo>
                  <a:lnTo>
                    <a:pt x="2984" y="5692"/>
                  </a:lnTo>
                  <a:cubicBezTo>
                    <a:pt x="2986" y="5303"/>
                    <a:pt x="3043" y="4832"/>
                    <a:pt x="3137" y="4352"/>
                  </a:cubicBezTo>
                  <a:cubicBezTo>
                    <a:pt x="3318" y="4157"/>
                    <a:pt x="3547" y="3972"/>
                    <a:pt x="3755" y="3794"/>
                  </a:cubicBezTo>
                  <a:cubicBezTo>
                    <a:pt x="4129" y="3476"/>
                    <a:pt x="4374" y="3051"/>
                    <a:pt x="4215" y="2962"/>
                  </a:cubicBezTo>
                  <a:cubicBezTo>
                    <a:pt x="4176" y="2913"/>
                    <a:pt x="4131" y="2895"/>
                    <a:pt x="4082" y="2895"/>
                  </a:cubicBezTo>
                  <a:cubicBezTo>
                    <a:pt x="3921" y="2895"/>
                    <a:pt x="3712" y="3094"/>
                    <a:pt x="3494" y="3094"/>
                  </a:cubicBezTo>
                  <a:cubicBezTo>
                    <a:pt x="3483" y="3094"/>
                    <a:pt x="3472" y="3094"/>
                    <a:pt x="3460" y="3092"/>
                  </a:cubicBezTo>
                  <a:cubicBezTo>
                    <a:pt x="3460" y="3092"/>
                    <a:pt x="3459" y="3092"/>
                    <a:pt x="3458" y="3092"/>
                  </a:cubicBezTo>
                  <a:cubicBezTo>
                    <a:pt x="3252" y="3092"/>
                    <a:pt x="4033" y="2390"/>
                    <a:pt x="4433" y="1991"/>
                  </a:cubicBezTo>
                  <a:cubicBezTo>
                    <a:pt x="4740" y="1695"/>
                    <a:pt x="4846" y="1513"/>
                    <a:pt x="4845" y="1403"/>
                  </a:cubicBezTo>
                  <a:cubicBezTo>
                    <a:pt x="4893" y="1262"/>
                    <a:pt x="4866" y="1157"/>
                    <a:pt x="4704" y="1157"/>
                  </a:cubicBezTo>
                  <a:cubicBezTo>
                    <a:pt x="4619" y="1157"/>
                    <a:pt x="4498" y="1186"/>
                    <a:pt x="4331" y="1253"/>
                  </a:cubicBezTo>
                  <a:cubicBezTo>
                    <a:pt x="4874" y="807"/>
                    <a:pt x="4902" y="559"/>
                    <a:pt x="4563" y="559"/>
                  </a:cubicBezTo>
                  <a:cubicBezTo>
                    <a:pt x="4256" y="559"/>
                    <a:pt x="3649" y="763"/>
                    <a:pt x="2854" y="1210"/>
                  </a:cubicBezTo>
                  <a:cubicBezTo>
                    <a:pt x="3031" y="1029"/>
                    <a:pt x="3212" y="768"/>
                    <a:pt x="3009" y="768"/>
                  </a:cubicBezTo>
                  <a:cubicBezTo>
                    <a:pt x="2938" y="768"/>
                    <a:pt x="2820" y="800"/>
                    <a:pt x="2638" y="878"/>
                  </a:cubicBezTo>
                  <a:cubicBezTo>
                    <a:pt x="3270" y="463"/>
                    <a:pt x="3444" y="0"/>
                    <a:pt x="303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6"/>
            <p:cNvSpPr/>
            <p:nvPr/>
          </p:nvSpPr>
          <p:spPr>
            <a:xfrm>
              <a:off x="4943366" y="3744379"/>
              <a:ext cx="476981" cy="589333"/>
            </a:xfrm>
            <a:custGeom>
              <a:avLst/>
              <a:gdLst/>
              <a:ahLst/>
              <a:cxnLst/>
              <a:rect l="l" t="t" r="r" b="b"/>
              <a:pathLst>
                <a:path w="8321" h="10281" extrusionOk="0">
                  <a:moveTo>
                    <a:pt x="2837" y="1640"/>
                  </a:moveTo>
                  <a:lnTo>
                    <a:pt x="2837" y="1640"/>
                  </a:lnTo>
                  <a:cubicBezTo>
                    <a:pt x="2625" y="1712"/>
                    <a:pt x="2466" y="1776"/>
                    <a:pt x="2466" y="1776"/>
                  </a:cubicBezTo>
                  <a:cubicBezTo>
                    <a:pt x="2523" y="1754"/>
                    <a:pt x="2574" y="1729"/>
                    <a:pt x="2626" y="1705"/>
                  </a:cubicBezTo>
                  <a:cubicBezTo>
                    <a:pt x="2699" y="1681"/>
                    <a:pt x="2769" y="1659"/>
                    <a:pt x="2837" y="1640"/>
                  </a:cubicBezTo>
                  <a:close/>
                  <a:moveTo>
                    <a:pt x="6432" y="6973"/>
                  </a:moveTo>
                  <a:cubicBezTo>
                    <a:pt x="6610" y="7580"/>
                    <a:pt x="6806" y="8176"/>
                    <a:pt x="7012" y="8655"/>
                  </a:cubicBezTo>
                  <a:lnTo>
                    <a:pt x="6439" y="7976"/>
                  </a:lnTo>
                  <a:lnTo>
                    <a:pt x="6440" y="7975"/>
                  </a:lnTo>
                  <a:cubicBezTo>
                    <a:pt x="6445" y="7973"/>
                    <a:pt x="6451" y="7970"/>
                    <a:pt x="6454" y="7967"/>
                  </a:cubicBezTo>
                  <a:cubicBezTo>
                    <a:pt x="6465" y="7961"/>
                    <a:pt x="6475" y="7953"/>
                    <a:pt x="6483" y="7945"/>
                  </a:cubicBezTo>
                  <a:cubicBezTo>
                    <a:pt x="6447" y="7892"/>
                    <a:pt x="6415" y="7837"/>
                    <a:pt x="6388" y="7778"/>
                  </a:cubicBezTo>
                  <a:cubicBezTo>
                    <a:pt x="6387" y="7773"/>
                    <a:pt x="6385" y="7768"/>
                    <a:pt x="6384" y="7763"/>
                  </a:cubicBezTo>
                  <a:cubicBezTo>
                    <a:pt x="6361" y="7712"/>
                    <a:pt x="6344" y="7660"/>
                    <a:pt x="6331" y="7606"/>
                  </a:cubicBezTo>
                  <a:cubicBezTo>
                    <a:pt x="6280" y="7388"/>
                    <a:pt x="6327" y="7177"/>
                    <a:pt x="6432" y="6973"/>
                  </a:cubicBezTo>
                  <a:close/>
                  <a:moveTo>
                    <a:pt x="3394" y="0"/>
                  </a:moveTo>
                  <a:cubicBezTo>
                    <a:pt x="3300" y="0"/>
                    <a:pt x="3195" y="11"/>
                    <a:pt x="3079" y="32"/>
                  </a:cubicBezTo>
                  <a:cubicBezTo>
                    <a:pt x="3078" y="32"/>
                    <a:pt x="3077" y="32"/>
                    <a:pt x="3076" y="34"/>
                  </a:cubicBezTo>
                  <a:cubicBezTo>
                    <a:pt x="3027" y="42"/>
                    <a:pt x="2979" y="53"/>
                    <a:pt x="2927" y="66"/>
                  </a:cubicBezTo>
                  <a:lnTo>
                    <a:pt x="2915" y="70"/>
                  </a:lnTo>
                  <a:cubicBezTo>
                    <a:pt x="2865" y="82"/>
                    <a:pt x="2815" y="97"/>
                    <a:pt x="2765" y="112"/>
                  </a:cubicBezTo>
                  <a:cubicBezTo>
                    <a:pt x="2756" y="116"/>
                    <a:pt x="2746" y="119"/>
                    <a:pt x="2738" y="122"/>
                  </a:cubicBezTo>
                  <a:cubicBezTo>
                    <a:pt x="2689" y="137"/>
                    <a:pt x="2640" y="155"/>
                    <a:pt x="2588" y="173"/>
                  </a:cubicBezTo>
                  <a:cubicBezTo>
                    <a:pt x="2573" y="180"/>
                    <a:pt x="2558" y="186"/>
                    <a:pt x="2542" y="191"/>
                  </a:cubicBezTo>
                  <a:cubicBezTo>
                    <a:pt x="2495" y="210"/>
                    <a:pt x="2448" y="227"/>
                    <a:pt x="2400" y="249"/>
                  </a:cubicBezTo>
                  <a:cubicBezTo>
                    <a:pt x="2377" y="258"/>
                    <a:pt x="2353" y="269"/>
                    <a:pt x="2329" y="280"/>
                  </a:cubicBezTo>
                  <a:cubicBezTo>
                    <a:pt x="2286" y="300"/>
                    <a:pt x="2244" y="318"/>
                    <a:pt x="2199" y="340"/>
                  </a:cubicBezTo>
                  <a:cubicBezTo>
                    <a:pt x="2163" y="356"/>
                    <a:pt x="2125" y="376"/>
                    <a:pt x="2088" y="395"/>
                  </a:cubicBezTo>
                  <a:cubicBezTo>
                    <a:pt x="2053" y="412"/>
                    <a:pt x="2020" y="428"/>
                    <a:pt x="1984" y="447"/>
                  </a:cubicBezTo>
                  <a:cubicBezTo>
                    <a:pt x="1910" y="485"/>
                    <a:pt x="1834" y="528"/>
                    <a:pt x="1756" y="572"/>
                  </a:cubicBezTo>
                  <a:cubicBezTo>
                    <a:pt x="1678" y="616"/>
                    <a:pt x="1604" y="662"/>
                    <a:pt x="1531" y="706"/>
                  </a:cubicBezTo>
                  <a:cubicBezTo>
                    <a:pt x="1508" y="720"/>
                    <a:pt x="1487" y="735"/>
                    <a:pt x="1465" y="749"/>
                  </a:cubicBezTo>
                  <a:cubicBezTo>
                    <a:pt x="1417" y="779"/>
                    <a:pt x="1369" y="810"/>
                    <a:pt x="1324" y="841"/>
                  </a:cubicBezTo>
                  <a:cubicBezTo>
                    <a:pt x="1299" y="857"/>
                    <a:pt x="1275" y="875"/>
                    <a:pt x="1251" y="891"/>
                  </a:cubicBezTo>
                  <a:cubicBezTo>
                    <a:pt x="1210" y="919"/>
                    <a:pt x="1170" y="947"/>
                    <a:pt x="1132" y="975"/>
                  </a:cubicBezTo>
                  <a:cubicBezTo>
                    <a:pt x="1108" y="994"/>
                    <a:pt x="1085" y="1011"/>
                    <a:pt x="1061" y="1029"/>
                  </a:cubicBezTo>
                  <a:cubicBezTo>
                    <a:pt x="1026" y="1056"/>
                    <a:pt x="991" y="1083"/>
                    <a:pt x="958" y="1109"/>
                  </a:cubicBezTo>
                  <a:cubicBezTo>
                    <a:pt x="934" y="1128"/>
                    <a:pt x="913" y="1146"/>
                    <a:pt x="890" y="1165"/>
                  </a:cubicBezTo>
                  <a:cubicBezTo>
                    <a:pt x="859" y="1191"/>
                    <a:pt x="829" y="1217"/>
                    <a:pt x="798" y="1243"/>
                  </a:cubicBezTo>
                  <a:cubicBezTo>
                    <a:pt x="778" y="1263"/>
                    <a:pt x="757" y="1281"/>
                    <a:pt x="737" y="1301"/>
                  </a:cubicBezTo>
                  <a:cubicBezTo>
                    <a:pt x="709" y="1325"/>
                    <a:pt x="681" y="1351"/>
                    <a:pt x="656" y="1377"/>
                  </a:cubicBezTo>
                  <a:cubicBezTo>
                    <a:pt x="636" y="1397"/>
                    <a:pt x="617" y="1415"/>
                    <a:pt x="598" y="1435"/>
                  </a:cubicBezTo>
                  <a:cubicBezTo>
                    <a:pt x="574" y="1461"/>
                    <a:pt x="551" y="1485"/>
                    <a:pt x="528" y="1510"/>
                  </a:cubicBezTo>
                  <a:cubicBezTo>
                    <a:pt x="510" y="1530"/>
                    <a:pt x="492" y="1549"/>
                    <a:pt x="476" y="1569"/>
                  </a:cubicBezTo>
                  <a:cubicBezTo>
                    <a:pt x="454" y="1594"/>
                    <a:pt x="434" y="1618"/>
                    <a:pt x="414" y="1643"/>
                  </a:cubicBezTo>
                  <a:cubicBezTo>
                    <a:pt x="399" y="1663"/>
                    <a:pt x="384" y="1682"/>
                    <a:pt x="369" y="1701"/>
                  </a:cubicBezTo>
                  <a:cubicBezTo>
                    <a:pt x="351" y="1726"/>
                    <a:pt x="333" y="1751"/>
                    <a:pt x="315" y="1776"/>
                  </a:cubicBezTo>
                  <a:cubicBezTo>
                    <a:pt x="302" y="1795"/>
                    <a:pt x="289" y="1814"/>
                    <a:pt x="277" y="1834"/>
                  </a:cubicBezTo>
                  <a:cubicBezTo>
                    <a:pt x="261" y="1857"/>
                    <a:pt x="246" y="1882"/>
                    <a:pt x="231" y="1907"/>
                  </a:cubicBezTo>
                  <a:cubicBezTo>
                    <a:pt x="220" y="1926"/>
                    <a:pt x="208" y="1945"/>
                    <a:pt x="198" y="1964"/>
                  </a:cubicBezTo>
                  <a:cubicBezTo>
                    <a:pt x="185" y="1989"/>
                    <a:pt x="172" y="2013"/>
                    <a:pt x="160" y="2038"/>
                  </a:cubicBezTo>
                  <a:cubicBezTo>
                    <a:pt x="151" y="2056"/>
                    <a:pt x="141" y="2076"/>
                    <a:pt x="133" y="2094"/>
                  </a:cubicBezTo>
                  <a:cubicBezTo>
                    <a:pt x="122" y="2119"/>
                    <a:pt x="112" y="2144"/>
                    <a:pt x="102" y="2170"/>
                  </a:cubicBezTo>
                  <a:cubicBezTo>
                    <a:pt x="96" y="2187"/>
                    <a:pt x="89" y="2204"/>
                    <a:pt x="82" y="2222"/>
                  </a:cubicBezTo>
                  <a:cubicBezTo>
                    <a:pt x="73" y="2249"/>
                    <a:pt x="65" y="2275"/>
                    <a:pt x="57" y="2302"/>
                  </a:cubicBezTo>
                  <a:cubicBezTo>
                    <a:pt x="52" y="2318"/>
                    <a:pt x="47" y="2334"/>
                    <a:pt x="44" y="2349"/>
                  </a:cubicBezTo>
                  <a:cubicBezTo>
                    <a:pt x="34" y="2385"/>
                    <a:pt x="27" y="2419"/>
                    <a:pt x="21" y="2455"/>
                  </a:cubicBezTo>
                  <a:cubicBezTo>
                    <a:pt x="18" y="2477"/>
                    <a:pt x="14" y="2498"/>
                    <a:pt x="12" y="2520"/>
                  </a:cubicBezTo>
                  <a:cubicBezTo>
                    <a:pt x="9" y="2545"/>
                    <a:pt x="6" y="2571"/>
                    <a:pt x="3" y="2596"/>
                  </a:cubicBezTo>
                  <a:cubicBezTo>
                    <a:pt x="2" y="2616"/>
                    <a:pt x="3" y="2637"/>
                    <a:pt x="2" y="2657"/>
                  </a:cubicBezTo>
                  <a:cubicBezTo>
                    <a:pt x="2" y="2678"/>
                    <a:pt x="0" y="2697"/>
                    <a:pt x="0" y="2718"/>
                  </a:cubicBezTo>
                  <a:cubicBezTo>
                    <a:pt x="2" y="2737"/>
                    <a:pt x="4" y="2760"/>
                    <a:pt x="5" y="2782"/>
                  </a:cubicBezTo>
                  <a:cubicBezTo>
                    <a:pt x="6" y="2800"/>
                    <a:pt x="8" y="2818"/>
                    <a:pt x="9" y="2837"/>
                  </a:cubicBezTo>
                  <a:cubicBezTo>
                    <a:pt x="12" y="2858"/>
                    <a:pt x="16" y="2880"/>
                    <a:pt x="19" y="2902"/>
                  </a:cubicBezTo>
                  <a:cubicBezTo>
                    <a:pt x="22" y="2919"/>
                    <a:pt x="25" y="2937"/>
                    <a:pt x="29" y="2955"/>
                  </a:cubicBezTo>
                  <a:cubicBezTo>
                    <a:pt x="33" y="2976"/>
                    <a:pt x="39" y="2998"/>
                    <a:pt x="45" y="3020"/>
                  </a:cubicBezTo>
                  <a:cubicBezTo>
                    <a:pt x="49" y="3037"/>
                    <a:pt x="53" y="3053"/>
                    <a:pt x="58" y="3070"/>
                  </a:cubicBezTo>
                  <a:cubicBezTo>
                    <a:pt x="64" y="3092"/>
                    <a:pt x="72" y="3113"/>
                    <a:pt x="80" y="3135"/>
                  </a:cubicBezTo>
                  <a:cubicBezTo>
                    <a:pt x="86" y="3151"/>
                    <a:pt x="91" y="3168"/>
                    <a:pt x="98" y="3183"/>
                  </a:cubicBezTo>
                  <a:cubicBezTo>
                    <a:pt x="106" y="3204"/>
                    <a:pt x="116" y="3227"/>
                    <a:pt x="125" y="3249"/>
                  </a:cubicBezTo>
                  <a:cubicBezTo>
                    <a:pt x="131" y="3264"/>
                    <a:pt x="139" y="3278"/>
                    <a:pt x="146" y="3293"/>
                  </a:cubicBezTo>
                  <a:cubicBezTo>
                    <a:pt x="157" y="3316"/>
                    <a:pt x="168" y="3337"/>
                    <a:pt x="180" y="3359"/>
                  </a:cubicBezTo>
                  <a:cubicBezTo>
                    <a:pt x="187" y="3373"/>
                    <a:pt x="195" y="3386"/>
                    <a:pt x="204" y="3400"/>
                  </a:cubicBezTo>
                  <a:cubicBezTo>
                    <a:pt x="217" y="3423"/>
                    <a:pt x="230" y="3444"/>
                    <a:pt x="245" y="3467"/>
                  </a:cubicBezTo>
                  <a:cubicBezTo>
                    <a:pt x="252" y="3480"/>
                    <a:pt x="261" y="3492"/>
                    <a:pt x="270" y="3505"/>
                  </a:cubicBezTo>
                  <a:cubicBezTo>
                    <a:pt x="285" y="3528"/>
                    <a:pt x="301" y="3550"/>
                    <a:pt x="317" y="3572"/>
                  </a:cubicBezTo>
                  <a:cubicBezTo>
                    <a:pt x="326" y="3584"/>
                    <a:pt x="334" y="3595"/>
                    <a:pt x="343" y="3605"/>
                  </a:cubicBezTo>
                  <a:cubicBezTo>
                    <a:pt x="361" y="3628"/>
                    <a:pt x="379" y="3652"/>
                    <a:pt x="398" y="3675"/>
                  </a:cubicBezTo>
                  <a:cubicBezTo>
                    <a:pt x="407" y="3683"/>
                    <a:pt x="414" y="3692"/>
                    <a:pt x="422" y="3702"/>
                  </a:cubicBezTo>
                  <a:cubicBezTo>
                    <a:pt x="444" y="3725"/>
                    <a:pt x="466" y="3750"/>
                    <a:pt x="489" y="3774"/>
                  </a:cubicBezTo>
                  <a:cubicBezTo>
                    <a:pt x="493" y="3779"/>
                    <a:pt x="500" y="3785"/>
                    <a:pt x="504" y="3790"/>
                  </a:cubicBezTo>
                  <a:cubicBezTo>
                    <a:pt x="629" y="3916"/>
                    <a:pt x="764" y="4029"/>
                    <a:pt x="909" y="4131"/>
                  </a:cubicBezTo>
                  <a:cubicBezTo>
                    <a:pt x="877" y="4169"/>
                    <a:pt x="848" y="4209"/>
                    <a:pt x="818" y="4249"/>
                  </a:cubicBezTo>
                  <a:cubicBezTo>
                    <a:pt x="517" y="4602"/>
                    <a:pt x="337" y="4926"/>
                    <a:pt x="254" y="5225"/>
                  </a:cubicBezTo>
                  <a:cubicBezTo>
                    <a:pt x="253" y="5227"/>
                    <a:pt x="253" y="5229"/>
                    <a:pt x="252" y="5231"/>
                  </a:cubicBezTo>
                  <a:cubicBezTo>
                    <a:pt x="242" y="5272"/>
                    <a:pt x="233" y="5312"/>
                    <a:pt x="224" y="5353"/>
                  </a:cubicBezTo>
                  <a:cubicBezTo>
                    <a:pt x="224" y="5358"/>
                    <a:pt x="223" y="5363"/>
                    <a:pt x="222" y="5369"/>
                  </a:cubicBezTo>
                  <a:cubicBezTo>
                    <a:pt x="216" y="5406"/>
                    <a:pt x="211" y="5443"/>
                    <a:pt x="208" y="5480"/>
                  </a:cubicBezTo>
                  <a:cubicBezTo>
                    <a:pt x="208" y="5487"/>
                    <a:pt x="206" y="5494"/>
                    <a:pt x="206" y="5500"/>
                  </a:cubicBezTo>
                  <a:cubicBezTo>
                    <a:pt x="203" y="5536"/>
                    <a:pt x="203" y="5572"/>
                    <a:pt x="203" y="5606"/>
                  </a:cubicBezTo>
                  <a:lnTo>
                    <a:pt x="203" y="5629"/>
                  </a:lnTo>
                  <a:cubicBezTo>
                    <a:pt x="203" y="5663"/>
                    <a:pt x="206" y="5696"/>
                    <a:pt x="209" y="5729"/>
                  </a:cubicBezTo>
                  <a:cubicBezTo>
                    <a:pt x="210" y="5737"/>
                    <a:pt x="210" y="5746"/>
                    <a:pt x="211" y="5753"/>
                  </a:cubicBezTo>
                  <a:cubicBezTo>
                    <a:pt x="214" y="5786"/>
                    <a:pt x="221" y="5817"/>
                    <a:pt x="227" y="5849"/>
                  </a:cubicBezTo>
                  <a:cubicBezTo>
                    <a:pt x="230" y="5857"/>
                    <a:pt x="231" y="5866"/>
                    <a:pt x="233" y="5874"/>
                  </a:cubicBezTo>
                  <a:cubicBezTo>
                    <a:pt x="239" y="5906"/>
                    <a:pt x="248" y="5936"/>
                    <a:pt x="258" y="5966"/>
                  </a:cubicBezTo>
                  <a:cubicBezTo>
                    <a:pt x="261" y="5975"/>
                    <a:pt x="263" y="5984"/>
                    <a:pt x="265" y="5992"/>
                  </a:cubicBezTo>
                  <a:cubicBezTo>
                    <a:pt x="275" y="6021"/>
                    <a:pt x="287" y="6051"/>
                    <a:pt x="300" y="6080"/>
                  </a:cubicBezTo>
                  <a:cubicBezTo>
                    <a:pt x="303" y="6089"/>
                    <a:pt x="306" y="6097"/>
                    <a:pt x="311" y="6106"/>
                  </a:cubicBezTo>
                  <a:cubicBezTo>
                    <a:pt x="323" y="6134"/>
                    <a:pt x="337" y="6162"/>
                    <a:pt x="352" y="6190"/>
                  </a:cubicBezTo>
                  <a:cubicBezTo>
                    <a:pt x="356" y="6199"/>
                    <a:pt x="360" y="6207"/>
                    <a:pt x="366" y="6216"/>
                  </a:cubicBezTo>
                  <a:cubicBezTo>
                    <a:pt x="381" y="6243"/>
                    <a:pt x="397" y="6271"/>
                    <a:pt x="414" y="6297"/>
                  </a:cubicBezTo>
                  <a:cubicBezTo>
                    <a:pt x="420" y="6306"/>
                    <a:pt x="425" y="6314"/>
                    <a:pt x="431" y="6322"/>
                  </a:cubicBezTo>
                  <a:cubicBezTo>
                    <a:pt x="448" y="6349"/>
                    <a:pt x="466" y="6375"/>
                    <a:pt x="487" y="6401"/>
                  </a:cubicBezTo>
                  <a:cubicBezTo>
                    <a:pt x="492" y="6410"/>
                    <a:pt x="499" y="6417"/>
                    <a:pt x="505" y="6425"/>
                  </a:cubicBezTo>
                  <a:cubicBezTo>
                    <a:pt x="525" y="6452"/>
                    <a:pt x="546" y="6477"/>
                    <a:pt x="568" y="6503"/>
                  </a:cubicBezTo>
                  <a:cubicBezTo>
                    <a:pt x="576" y="6509"/>
                    <a:pt x="582" y="6518"/>
                    <a:pt x="589" y="6525"/>
                  </a:cubicBezTo>
                  <a:cubicBezTo>
                    <a:pt x="612" y="6550"/>
                    <a:pt x="635" y="6575"/>
                    <a:pt x="660" y="6599"/>
                  </a:cubicBezTo>
                  <a:cubicBezTo>
                    <a:pt x="666" y="6606"/>
                    <a:pt x="674" y="6614"/>
                    <a:pt x="681" y="6620"/>
                  </a:cubicBezTo>
                  <a:cubicBezTo>
                    <a:pt x="706" y="6645"/>
                    <a:pt x="732" y="6669"/>
                    <a:pt x="759" y="6693"/>
                  </a:cubicBezTo>
                  <a:cubicBezTo>
                    <a:pt x="767" y="6699"/>
                    <a:pt x="774" y="6707"/>
                    <a:pt x="782" y="6713"/>
                  </a:cubicBezTo>
                  <a:cubicBezTo>
                    <a:pt x="810" y="6737"/>
                    <a:pt x="838" y="6760"/>
                    <a:pt x="866" y="6784"/>
                  </a:cubicBezTo>
                  <a:lnTo>
                    <a:pt x="891" y="6802"/>
                  </a:lnTo>
                  <a:cubicBezTo>
                    <a:pt x="920" y="6825"/>
                    <a:pt x="952" y="6847"/>
                    <a:pt x="982" y="6870"/>
                  </a:cubicBezTo>
                  <a:cubicBezTo>
                    <a:pt x="990" y="6877"/>
                    <a:pt x="998" y="6882"/>
                    <a:pt x="1007" y="6887"/>
                  </a:cubicBezTo>
                  <a:cubicBezTo>
                    <a:pt x="1038" y="6910"/>
                    <a:pt x="1072" y="6932"/>
                    <a:pt x="1105" y="6954"/>
                  </a:cubicBezTo>
                  <a:cubicBezTo>
                    <a:pt x="1113" y="6960"/>
                    <a:pt x="1120" y="6964"/>
                    <a:pt x="1129" y="6970"/>
                  </a:cubicBezTo>
                  <a:cubicBezTo>
                    <a:pt x="1164" y="6991"/>
                    <a:pt x="1198" y="7014"/>
                    <a:pt x="1234" y="7034"/>
                  </a:cubicBezTo>
                  <a:lnTo>
                    <a:pt x="1256" y="7047"/>
                  </a:lnTo>
                  <a:cubicBezTo>
                    <a:pt x="1292" y="7069"/>
                    <a:pt x="1331" y="7091"/>
                    <a:pt x="1370" y="7112"/>
                  </a:cubicBezTo>
                  <a:cubicBezTo>
                    <a:pt x="1377" y="7116"/>
                    <a:pt x="1382" y="7119"/>
                    <a:pt x="1388" y="7122"/>
                  </a:cubicBezTo>
                  <a:cubicBezTo>
                    <a:pt x="1428" y="7144"/>
                    <a:pt x="1470" y="7165"/>
                    <a:pt x="1512" y="7186"/>
                  </a:cubicBezTo>
                  <a:cubicBezTo>
                    <a:pt x="1516" y="7188"/>
                    <a:pt x="1520" y="7191"/>
                    <a:pt x="1525" y="7193"/>
                  </a:cubicBezTo>
                  <a:cubicBezTo>
                    <a:pt x="1569" y="7215"/>
                    <a:pt x="1613" y="7237"/>
                    <a:pt x="1659" y="7257"/>
                  </a:cubicBezTo>
                  <a:lnTo>
                    <a:pt x="1664" y="7260"/>
                  </a:lnTo>
                  <a:cubicBezTo>
                    <a:pt x="2153" y="7486"/>
                    <a:pt x="2718" y="7661"/>
                    <a:pt x="3287" y="7790"/>
                  </a:cubicBezTo>
                  <a:cubicBezTo>
                    <a:pt x="3289" y="7791"/>
                    <a:pt x="3290" y="7791"/>
                    <a:pt x="3292" y="7792"/>
                  </a:cubicBezTo>
                  <a:cubicBezTo>
                    <a:pt x="3342" y="7803"/>
                    <a:pt x="3393" y="7814"/>
                    <a:pt x="3444" y="7825"/>
                  </a:cubicBezTo>
                  <a:cubicBezTo>
                    <a:pt x="3451" y="7827"/>
                    <a:pt x="3459" y="7829"/>
                    <a:pt x="3466" y="7830"/>
                  </a:cubicBezTo>
                  <a:cubicBezTo>
                    <a:pt x="3514" y="7840"/>
                    <a:pt x="3561" y="7850"/>
                    <a:pt x="3608" y="7858"/>
                  </a:cubicBezTo>
                  <a:cubicBezTo>
                    <a:pt x="3619" y="7860"/>
                    <a:pt x="3629" y="7863"/>
                    <a:pt x="3640" y="7866"/>
                  </a:cubicBezTo>
                  <a:lnTo>
                    <a:pt x="3773" y="7891"/>
                  </a:lnTo>
                  <a:cubicBezTo>
                    <a:pt x="3787" y="7893"/>
                    <a:pt x="3800" y="7895"/>
                    <a:pt x="3814" y="7897"/>
                  </a:cubicBezTo>
                  <a:cubicBezTo>
                    <a:pt x="3857" y="7906"/>
                    <a:pt x="3899" y="7912"/>
                    <a:pt x="3941" y="7920"/>
                  </a:cubicBezTo>
                  <a:cubicBezTo>
                    <a:pt x="3956" y="7922"/>
                    <a:pt x="3971" y="7925"/>
                    <a:pt x="3985" y="7927"/>
                  </a:cubicBezTo>
                  <a:cubicBezTo>
                    <a:pt x="4026" y="7934"/>
                    <a:pt x="4066" y="7940"/>
                    <a:pt x="4106" y="7946"/>
                  </a:cubicBezTo>
                  <a:cubicBezTo>
                    <a:pt x="4124" y="7949"/>
                    <a:pt x="4140" y="7952"/>
                    <a:pt x="4157" y="7954"/>
                  </a:cubicBezTo>
                  <a:cubicBezTo>
                    <a:pt x="4195" y="7960"/>
                    <a:pt x="4233" y="7965"/>
                    <a:pt x="4271" y="7971"/>
                  </a:cubicBezTo>
                  <a:cubicBezTo>
                    <a:pt x="4290" y="7974"/>
                    <a:pt x="4307" y="7976"/>
                    <a:pt x="4325" y="7978"/>
                  </a:cubicBezTo>
                  <a:cubicBezTo>
                    <a:pt x="4361" y="7984"/>
                    <a:pt x="4397" y="7988"/>
                    <a:pt x="4433" y="7992"/>
                  </a:cubicBezTo>
                  <a:lnTo>
                    <a:pt x="4490" y="7999"/>
                  </a:lnTo>
                  <a:lnTo>
                    <a:pt x="4596" y="8012"/>
                  </a:lnTo>
                  <a:lnTo>
                    <a:pt x="4653" y="8018"/>
                  </a:lnTo>
                  <a:cubicBezTo>
                    <a:pt x="4686" y="8021"/>
                    <a:pt x="4718" y="8025"/>
                    <a:pt x="4752" y="8028"/>
                  </a:cubicBezTo>
                  <a:cubicBezTo>
                    <a:pt x="4772" y="8030"/>
                    <a:pt x="4793" y="8032"/>
                    <a:pt x="4813" y="8034"/>
                  </a:cubicBezTo>
                  <a:cubicBezTo>
                    <a:pt x="4845" y="8037"/>
                    <a:pt x="4876" y="8040"/>
                    <a:pt x="4905" y="8042"/>
                  </a:cubicBezTo>
                  <a:cubicBezTo>
                    <a:pt x="4926" y="8044"/>
                    <a:pt x="4946" y="8045"/>
                    <a:pt x="4967" y="8047"/>
                  </a:cubicBezTo>
                  <a:cubicBezTo>
                    <a:pt x="4997" y="8050"/>
                    <a:pt x="5027" y="8053"/>
                    <a:pt x="5058" y="8054"/>
                  </a:cubicBezTo>
                  <a:cubicBezTo>
                    <a:pt x="5077" y="8056"/>
                    <a:pt x="5096" y="8057"/>
                    <a:pt x="5117" y="8058"/>
                  </a:cubicBezTo>
                  <a:cubicBezTo>
                    <a:pt x="5145" y="8060"/>
                    <a:pt x="5174" y="8061"/>
                    <a:pt x="5202" y="8064"/>
                  </a:cubicBezTo>
                  <a:lnTo>
                    <a:pt x="5264" y="8067"/>
                  </a:lnTo>
                  <a:cubicBezTo>
                    <a:pt x="5290" y="8068"/>
                    <a:pt x="5317" y="8069"/>
                    <a:pt x="5343" y="8070"/>
                  </a:cubicBezTo>
                  <a:lnTo>
                    <a:pt x="5401" y="8072"/>
                  </a:lnTo>
                  <a:cubicBezTo>
                    <a:pt x="5427" y="8073"/>
                    <a:pt x="5453" y="8074"/>
                    <a:pt x="5478" y="8074"/>
                  </a:cubicBezTo>
                  <a:lnTo>
                    <a:pt x="5535" y="8075"/>
                  </a:lnTo>
                  <a:cubicBezTo>
                    <a:pt x="5559" y="8075"/>
                    <a:pt x="5584" y="8075"/>
                    <a:pt x="5607" y="8077"/>
                  </a:cubicBezTo>
                  <a:lnTo>
                    <a:pt x="5729" y="8077"/>
                  </a:lnTo>
                  <a:cubicBezTo>
                    <a:pt x="5747" y="8077"/>
                    <a:pt x="5766" y="8075"/>
                    <a:pt x="5783" y="8075"/>
                  </a:cubicBezTo>
                  <a:lnTo>
                    <a:pt x="5842" y="8073"/>
                  </a:lnTo>
                  <a:lnTo>
                    <a:pt x="5896" y="8071"/>
                  </a:lnTo>
                  <a:cubicBezTo>
                    <a:pt x="5915" y="8070"/>
                    <a:pt x="5933" y="8069"/>
                    <a:pt x="5950" y="8068"/>
                  </a:cubicBezTo>
                  <a:cubicBezTo>
                    <a:pt x="5968" y="8067"/>
                    <a:pt x="5983" y="8066"/>
                    <a:pt x="6000" y="8065"/>
                  </a:cubicBezTo>
                  <a:cubicBezTo>
                    <a:pt x="6016" y="8064"/>
                    <a:pt x="6034" y="8062"/>
                    <a:pt x="6050" y="8060"/>
                  </a:cubicBezTo>
                  <a:cubicBezTo>
                    <a:pt x="6066" y="8059"/>
                    <a:pt x="6081" y="8057"/>
                    <a:pt x="6096" y="8056"/>
                  </a:cubicBezTo>
                  <a:cubicBezTo>
                    <a:pt x="6110" y="8054"/>
                    <a:pt x="6126" y="8053"/>
                    <a:pt x="6140" y="8051"/>
                  </a:cubicBezTo>
                  <a:lnTo>
                    <a:pt x="8164" y="10281"/>
                  </a:lnTo>
                  <a:lnTo>
                    <a:pt x="8320" y="10207"/>
                  </a:lnTo>
                  <a:lnTo>
                    <a:pt x="7175" y="8852"/>
                  </a:lnTo>
                  <a:cubicBezTo>
                    <a:pt x="6914" y="8247"/>
                    <a:pt x="6701" y="7514"/>
                    <a:pt x="6553" y="6768"/>
                  </a:cubicBezTo>
                  <a:cubicBezTo>
                    <a:pt x="6763" y="6468"/>
                    <a:pt x="7074" y="6183"/>
                    <a:pt x="7350" y="5909"/>
                  </a:cubicBezTo>
                  <a:cubicBezTo>
                    <a:pt x="7846" y="5417"/>
                    <a:pt x="8021" y="4760"/>
                    <a:pt x="7659" y="4619"/>
                  </a:cubicBezTo>
                  <a:cubicBezTo>
                    <a:pt x="7550" y="4543"/>
                    <a:pt x="7451" y="4513"/>
                    <a:pt x="7357" y="4513"/>
                  </a:cubicBezTo>
                  <a:cubicBezTo>
                    <a:pt x="7053" y="4513"/>
                    <a:pt x="6793" y="4817"/>
                    <a:pt x="6382" y="4817"/>
                  </a:cubicBezTo>
                  <a:cubicBezTo>
                    <a:pt x="6359" y="4817"/>
                    <a:pt x="6335" y="4816"/>
                    <a:pt x="6312" y="4814"/>
                  </a:cubicBezTo>
                  <a:cubicBezTo>
                    <a:pt x="6311" y="4814"/>
                    <a:pt x="6311" y="4814"/>
                    <a:pt x="6310" y="4814"/>
                  </a:cubicBezTo>
                  <a:cubicBezTo>
                    <a:pt x="5911" y="4814"/>
                    <a:pt x="6923" y="3727"/>
                    <a:pt x="7413" y="3110"/>
                  </a:cubicBezTo>
                  <a:cubicBezTo>
                    <a:pt x="7796" y="2653"/>
                    <a:pt x="7873" y="2372"/>
                    <a:pt x="7796" y="2200"/>
                  </a:cubicBezTo>
                  <a:cubicBezTo>
                    <a:pt x="7790" y="1980"/>
                    <a:pt x="7667" y="1816"/>
                    <a:pt x="7355" y="1816"/>
                  </a:cubicBezTo>
                  <a:cubicBezTo>
                    <a:pt x="7195" y="1816"/>
                    <a:pt x="6985" y="1860"/>
                    <a:pt x="6715" y="1961"/>
                  </a:cubicBezTo>
                  <a:cubicBezTo>
                    <a:pt x="7450" y="1271"/>
                    <a:pt x="7328" y="884"/>
                    <a:pt x="6676" y="884"/>
                  </a:cubicBezTo>
                  <a:cubicBezTo>
                    <a:pt x="6091" y="884"/>
                    <a:pt x="5079" y="1196"/>
                    <a:pt x="3877" y="1880"/>
                  </a:cubicBezTo>
                  <a:cubicBezTo>
                    <a:pt x="4090" y="1599"/>
                    <a:pt x="4259" y="1194"/>
                    <a:pt x="3867" y="1194"/>
                  </a:cubicBezTo>
                  <a:cubicBezTo>
                    <a:pt x="3732" y="1194"/>
                    <a:pt x="3530" y="1242"/>
                    <a:pt x="3239" y="1361"/>
                  </a:cubicBezTo>
                  <a:cubicBezTo>
                    <a:pt x="4163" y="720"/>
                    <a:pt x="4176" y="0"/>
                    <a:pt x="339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6"/>
            <p:cNvSpPr/>
            <p:nvPr/>
          </p:nvSpPr>
          <p:spPr>
            <a:xfrm>
              <a:off x="6734745" y="3778830"/>
              <a:ext cx="345769" cy="51361"/>
            </a:xfrm>
            <a:custGeom>
              <a:avLst/>
              <a:gdLst/>
              <a:ahLst/>
              <a:cxnLst/>
              <a:rect l="l" t="t" r="r" b="b"/>
              <a:pathLst>
                <a:path w="6032" h="896" extrusionOk="0">
                  <a:moveTo>
                    <a:pt x="0" y="0"/>
                  </a:moveTo>
                  <a:lnTo>
                    <a:pt x="0" y="229"/>
                  </a:lnTo>
                  <a:lnTo>
                    <a:pt x="6031" y="895"/>
                  </a:lnTo>
                  <a:lnTo>
                    <a:pt x="6031" y="665"/>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6"/>
            <p:cNvSpPr/>
            <p:nvPr/>
          </p:nvSpPr>
          <p:spPr>
            <a:xfrm>
              <a:off x="6783526" y="3708839"/>
              <a:ext cx="46489" cy="168872"/>
            </a:xfrm>
            <a:custGeom>
              <a:avLst/>
              <a:gdLst/>
              <a:ahLst/>
              <a:cxnLst/>
              <a:rect l="l" t="t" r="r" b="b"/>
              <a:pathLst>
                <a:path w="811" h="2946" extrusionOk="0">
                  <a:moveTo>
                    <a:pt x="426" y="1"/>
                  </a:moveTo>
                  <a:lnTo>
                    <a:pt x="118" y="522"/>
                  </a:lnTo>
                  <a:lnTo>
                    <a:pt x="0" y="2887"/>
                  </a:lnTo>
                  <a:lnTo>
                    <a:pt x="810" y="2945"/>
                  </a:lnTo>
                  <a:lnTo>
                    <a:pt x="811" y="295"/>
                  </a:lnTo>
                  <a:lnTo>
                    <a:pt x="4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
            <p:cNvSpPr/>
            <p:nvPr/>
          </p:nvSpPr>
          <p:spPr>
            <a:xfrm>
              <a:off x="6836778" y="3714170"/>
              <a:ext cx="50100" cy="169331"/>
            </a:xfrm>
            <a:custGeom>
              <a:avLst/>
              <a:gdLst/>
              <a:ahLst/>
              <a:cxnLst/>
              <a:rect l="l" t="t" r="r" b="b"/>
              <a:pathLst>
                <a:path w="874" h="2954" extrusionOk="0">
                  <a:moveTo>
                    <a:pt x="496" y="1"/>
                  </a:moveTo>
                  <a:lnTo>
                    <a:pt x="176" y="514"/>
                  </a:lnTo>
                  <a:lnTo>
                    <a:pt x="1" y="2876"/>
                  </a:lnTo>
                  <a:lnTo>
                    <a:pt x="809" y="2954"/>
                  </a:lnTo>
                  <a:lnTo>
                    <a:pt x="873" y="303"/>
                  </a:lnTo>
                  <a:lnTo>
                    <a:pt x="4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
            <p:cNvSpPr/>
            <p:nvPr/>
          </p:nvSpPr>
          <p:spPr>
            <a:xfrm>
              <a:off x="6898514" y="3722024"/>
              <a:ext cx="50100" cy="169388"/>
            </a:xfrm>
            <a:custGeom>
              <a:avLst/>
              <a:gdLst/>
              <a:ahLst/>
              <a:cxnLst/>
              <a:rect l="l" t="t" r="r" b="b"/>
              <a:pathLst>
                <a:path w="874" h="2955" extrusionOk="0">
                  <a:moveTo>
                    <a:pt x="497" y="1"/>
                  </a:moveTo>
                  <a:lnTo>
                    <a:pt x="176" y="514"/>
                  </a:lnTo>
                  <a:lnTo>
                    <a:pt x="0" y="2876"/>
                  </a:lnTo>
                  <a:lnTo>
                    <a:pt x="809" y="2954"/>
                  </a:lnTo>
                  <a:lnTo>
                    <a:pt x="874" y="304"/>
                  </a:lnTo>
                  <a:lnTo>
                    <a:pt x="4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
            <p:cNvSpPr/>
            <p:nvPr/>
          </p:nvSpPr>
          <p:spPr>
            <a:xfrm>
              <a:off x="7029954" y="3749596"/>
              <a:ext cx="50100" cy="169388"/>
            </a:xfrm>
            <a:custGeom>
              <a:avLst/>
              <a:gdLst/>
              <a:ahLst/>
              <a:cxnLst/>
              <a:rect l="l" t="t" r="r" b="b"/>
              <a:pathLst>
                <a:path w="874" h="2955" extrusionOk="0">
                  <a:moveTo>
                    <a:pt x="497" y="1"/>
                  </a:moveTo>
                  <a:lnTo>
                    <a:pt x="177" y="514"/>
                  </a:lnTo>
                  <a:lnTo>
                    <a:pt x="0" y="2878"/>
                  </a:lnTo>
                  <a:lnTo>
                    <a:pt x="809" y="2954"/>
                  </a:lnTo>
                  <a:lnTo>
                    <a:pt x="874" y="305"/>
                  </a:lnTo>
                  <a:lnTo>
                    <a:pt x="4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
            <p:cNvSpPr/>
            <p:nvPr/>
          </p:nvSpPr>
          <p:spPr>
            <a:xfrm>
              <a:off x="6969537" y="3737844"/>
              <a:ext cx="50043" cy="169331"/>
            </a:xfrm>
            <a:custGeom>
              <a:avLst/>
              <a:gdLst/>
              <a:ahLst/>
              <a:cxnLst/>
              <a:rect l="l" t="t" r="r" b="b"/>
              <a:pathLst>
                <a:path w="873" h="2954" extrusionOk="0">
                  <a:moveTo>
                    <a:pt x="495" y="1"/>
                  </a:moveTo>
                  <a:lnTo>
                    <a:pt x="175" y="514"/>
                  </a:lnTo>
                  <a:lnTo>
                    <a:pt x="0" y="2876"/>
                  </a:lnTo>
                  <a:lnTo>
                    <a:pt x="809" y="2954"/>
                  </a:lnTo>
                  <a:lnTo>
                    <a:pt x="873" y="303"/>
                  </a:lnTo>
                  <a:lnTo>
                    <a:pt x="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6"/>
            <p:cNvSpPr/>
            <p:nvPr/>
          </p:nvSpPr>
          <p:spPr>
            <a:xfrm>
              <a:off x="6718924" y="3714400"/>
              <a:ext cx="53998" cy="167210"/>
            </a:xfrm>
            <a:custGeom>
              <a:avLst/>
              <a:gdLst/>
              <a:ahLst/>
              <a:cxnLst/>
              <a:rect l="l" t="t" r="r" b="b"/>
              <a:pathLst>
                <a:path w="942" h="2917" extrusionOk="0">
                  <a:moveTo>
                    <a:pt x="254" y="1"/>
                  </a:moveTo>
                  <a:lnTo>
                    <a:pt x="1" y="551"/>
                  </a:lnTo>
                  <a:lnTo>
                    <a:pt x="129" y="2916"/>
                  </a:lnTo>
                  <a:lnTo>
                    <a:pt x="941" y="2889"/>
                  </a:lnTo>
                  <a:lnTo>
                    <a:pt x="665" y="253"/>
                  </a:lnTo>
                  <a:lnTo>
                    <a:pt x="2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6"/>
            <p:cNvSpPr/>
            <p:nvPr/>
          </p:nvSpPr>
          <p:spPr>
            <a:xfrm>
              <a:off x="5296070" y="3900410"/>
              <a:ext cx="243907" cy="273428"/>
            </a:xfrm>
            <a:custGeom>
              <a:avLst/>
              <a:gdLst/>
              <a:ahLst/>
              <a:cxnLst/>
              <a:rect l="l" t="t" r="r" b="b"/>
              <a:pathLst>
                <a:path w="4255" h="4770" extrusionOk="0">
                  <a:moveTo>
                    <a:pt x="449" y="0"/>
                  </a:moveTo>
                  <a:lnTo>
                    <a:pt x="1" y="333"/>
                  </a:lnTo>
                  <a:lnTo>
                    <a:pt x="3979" y="4770"/>
                  </a:lnTo>
                  <a:lnTo>
                    <a:pt x="4255" y="4627"/>
                  </a:lnTo>
                  <a:lnTo>
                    <a:pt x="449" y="0"/>
                  </a:lnTo>
                  <a:close/>
                </a:path>
              </a:pathLst>
            </a:custGeom>
            <a:solidFill>
              <a:srgbClr val="8D61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6"/>
            <p:cNvSpPr/>
            <p:nvPr/>
          </p:nvSpPr>
          <p:spPr>
            <a:xfrm>
              <a:off x="5367895" y="3766907"/>
              <a:ext cx="77615" cy="290625"/>
            </a:xfrm>
            <a:custGeom>
              <a:avLst/>
              <a:gdLst/>
              <a:ahLst/>
              <a:cxnLst/>
              <a:rect l="l" t="t" r="r" b="b"/>
              <a:pathLst>
                <a:path w="1354" h="5070" extrusionOk="0">
                  <a:moveTo>
                    <a:pt x="453" y="1"/>
                  </a:moveTo>
                  <a:lnTo>
                    <a:pt x="1" y="224"/>
                  </a:lnTo>
                  <a:cubicBezTo>
                    <a:pt x="296" y="1845"/>
                    <a:pt x="675" y="3716"/>
                    <a:pt x="1162" y="4913"/>
                  </a:cubicBezTo>
                  <a:lnTo>
                    <a:pt x="1353" y="5070"/>
                  </a:lnTo>
                  <a:cubicBezTo>
                    <a:pt x="820" y="3688"/>
                    <a:pt x="515" y="1786"/>
                    <a:pt x="453" y="1"/>
                  </a:cubicBezTo>
                  <a:close/>
                </a:path>
              </a:pathLst>
            </a:custGeom>
            <a:solidFill>
              <a:srgbClr val="8D61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
            <p:cNvSpPr/>
            <p:nvPr/>
          </p:nvSpPr>
          <p:spPr>
            <a:xfrm>
              <a:off x="7133879" y="2888158"/>
              <a:ext cx="484089" cy="222469"/>
            </a:xfrm>
            <a:custGeom>
              <a:avLst/>
              <a:gdLst/>
              <a:ahLst/>
              <a:cxnLst/>
              <a:rect l="l" t="t" r="r" b="b"/>
              <a:pathLst>
                <a:path w="8445" h="3881" extrusionOk="0">
                  <a:moveTo>
                    <a:pt x="7086" y="0"/>
                  </a:moveTo>
                  <a:lnTo>
                    <a:pt x="0" y="2609"/>
                  </a:lnTo>
                  <a:lnTo>
                    <a:pt x="2185" y="3880"/>
                  </a:lnTo>
                  <a:lnTo>
                    <a:pt x="8444" y="853"/>
                  </a:lnTo>
                  <a:lnTo>
                    <a:pt x="7086" y="0"/>
                  </a:lnTo>
                  <a:close/>
                </a:path>
              </a:pathLst>
            </a:custGeom>
            <a:solidFill>
              <a:srgbClr val="9161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6"/>
            <p:cNvSpPr/>
            <p:nvPr/>
          </p:nvSpPr>
          <p:spPr>
            <a:xfrm>
              <a:off x="7129924" y="2864484"/>
              <a:ext cx="484089" cy="222469"/>
            </a:xfrm>
            <a:custGeom>
              <a:avLst/>
              <a:gdLst/>
              <a:ahLst/>
              <a:cxnLst/>
              <a:rect l="l" t="t" r="r" b="b"/>
              <a:pathLst>
                <a:path w="8445" h="3881" extrusionOk="0">
                  <a:moveTo>
                    <a:pt x="7087" y="0"/>
                  </a:moveTo>
                  <a:lnTo>
                    <a:pt x="0" y="2609"/>
                  </a:lnTo>
                  <a:lnTo>
                    <a:pt x="2186" y="3880"/>
                  </a:lnTo>
                  <a:lnTo>
                    <a:pt x="8444" y="853"/>
                  </a:lnTo>
                  <a:lnTo>
                    <a:pt x="7087" y="0"/>
                  </a:lnTo>
                  <a:close/>
                </a:path>
              </a:pathLst>
            </a:custGeom>
            <a:solidFill>
              <a:srgbClr val="EFC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6"/>
            <p:cNvSpPr/>
            <p:nvPr/>
          </p:nvSpPr>
          <p:spPr>
            <a:xfrm>
              <a:off x="7044285" y="3456106"/>
              <a:ext cx="500884" cy="450211"/>
            </a:xfrm>
            <a:custGeom>
              <a:avLst/>
              <a:gdLst/>
              <a:ahLst/>
              <a:cxnLst/>
              <a:rect l="l" t="t" r="r" b="b"/>
              <a:pathLst>
                <a:path w="8738" h="7854" extrusionOk="0">
                  <a:moveTo>
                    <a:pt x="4609" y="2919"/>
                  </a:moveTo>
                  <a:lnTo>
                    <a:pt x="4609" y="3746"/>
                  </a:lnTo>
                  <a:lnTo>
                    <a:pt x="4609" y="3746"/>
                  </a:lnTo>
                  <a:lnTo>
                    <a:pt x="3382" y="3701"/>
                  </a:lnTo>
                  <a:lnTo>
                    <a:pt x="3382" y="3701"/>
                  </a:lnTo>
                  <a:lnTo>
                    <a:pt x="3325" y="3077"/>
                  </a:lnTo>
                  <a:lnTo>
                    <a:pt x="4609" y="2919"/>
                  </a:lnTo>
                  <a:close/>
                  <a:moveTo>
                    <a:pt x="6045" y="2742"/>
                  </a:moveTo>
                  <a:lnTo>
                    <a:pt x="5986" y="3797"/>
                  </a:lnTo>
                  <a:lnTo>
                    <a:pt x="5986" y="3797"/>
                  </a:lnTo>
                  <a:lnTo>
                    <a:pt x="4815" y="3754"/>
                  </a:lnTo>
                  <a:lnTo>
                    <a:pt x="4815" y="3754"/>
                  </a:lnTo>
                  <a:lnTo>
                    <a:pt x="4815" y="2893"/>
                  </a:lnTo>
                  <a:lnTo>
                    <a:pt x="4815" y="2893"/>
                  </a:lnTo>
                  <a:lnTo>
                    <a:pt x="6045" y="2742"/>
                  </a:lnTo>
                  <a:close/>
                  <a:moveTo>
                    <a:pt x="3401" y="3909"/>
                  </a:moveTo>
                  <a:lnTo>
                    <a:pt x="4609" y="3953"/>
                  </a:lnTo>
                  <a:lnTo>
                    <a:pt x="4609" y="3953"/>
                  </a:lnTo>
                  <a:lnTo>
                    <a:pt x="4609" y="4918"/>
                  </a:lnTo>
                  <a:lnTo>
                    <a:pt x="4609" y="4918"/>
                  </a:lnTo>
                  <a:lnTo>
                    <a:pt x="3475" y="4713"/>
                  </a:lnTo>
                  <a:lnTo>
                    <a:pt x="3401" y="3909"/>
                  </a:lnTo>
                  <a:close/>
                  <a:moveTo>
                    <a:pt x="4815" y="3961"/>
                  </a:moveTo>
                  <a:lnTo>
                    <a:pt x="5975" y="4003"/>
                  </a:lnTo>
                  <a:lnTo>
                    <a:pt x="5910" y="5153"/>
                  </a:lnTo>
                  <a:lnTo>
                    <a:pt x="4815" y="4956"/>
                  </a:lnTo>
                  <a:lnTo>
                    <a:pt x="4815" y="4956"/>
                  </a:lnTo>
                  <a:lnTo>
                    <a:pt x="4815" y="3961"/>
                  </a:lnTo>
                  <a:close/>
                  <a:moveTo>
                    <a:pt x="8737" y="0"/>
                  </a:moveTo>
                  <a:lnTo>
                    <a:pt x="0" y="1480"/>
                  </a:lnTo>
                  <a:lnTo>
                    <a:pt x="369" y="6421"/>
                  </a:lnTo>
                  <a:lnTo>
                    <a:pt x="8297" y="7854"/>
                  </a:lnTo>
                  <a:lnTo>
                    <a:pt x="87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6"/>
            <p:cNvSpPr/>
            <p:nvPr/>
          </p:nvSpPr>
          <p:spPr>
            <a:xfrm>
              <a:off x="6877821" y="3121861"/>
              <a:ext cx="81111" cy="230780"/>
            </a:xfrm>
            <a:custGeom>
              <a:avLst/>
              <a:gdLst/>
              <a:ahLst/>
              <a:cxnLst/>
              <a:rect l="l" t="t" r="r" b="b"/>
              <a:pathLst>
                <a:path w="1415" h="4026" extrusionOk="0">
                  <a:moveTo>
                    <a:pt x="0" y="1"/>
                  </a:moveTo>
                  <a:lnTo>
                    <a:pt x="85" y="4026"/>
                  </a:lnTo>
                  <a:lnTo>
                    <a:pt x="1414" y="3835"/>
                  </a:lnTo>
                  <a:lnTo>
                    <a:pt x="877" y="69"/>
                  </a:lnTo>
                  <a:lnTo>
                    <a:pt x="0" y="1"/>
                  </a:lnTo>
                  <a:close/>
                </a:path>
              </a:pathLst>
            </a:custGeom>
            <a:solidFill>
              <a:srgbClr val="A373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
            <p:cNvSpPr/>
            <p:nvPr/>
          </p:nvSpPr>
          <p:spPr>
            <a:xfrm>
              <a:off x="6866414" y="3574190"/>
              <a:ext cx="245226" cy="115505"/>
            </a:xfrm>
            <a:custGeom>
              <a:avLst/>
              <a:gdLst/>
              <a:ahLst/>
              <a:cxnLst/>
              <a:rect l="l" t="t" r="r" b="b"/>
              <a:pathLst>
                <a:path w="4278" h="2015" extrusionOk="0">
                  <a:moveTo>
                    <a:pt x="3955" y="1"/>
                  </a:moveTo>
                  <a:lnTo>
                    <a:pt x="0" y="1340"/>
                  </a:lnTo>
                  <a:lnTo>
                    <a:pt x="7" y="2014"/>
                  </a:lnTo>
                  <a:lnTo>
                    <a:pt x="4277" y="951"/>
                  </a:lnTo>
                  <a:lnTo>
                    <a:pt x="39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6"/>
            <p:cNvSpPr/>
            <p:nvPr/>
          </p:nvSpPr>
          <p:spPr>
            <a:xfrm>
              <a:off x="6748960" y="3379237"/>
              <a:ext cx="222641" cy="176496"/>
            </a:xfrm>
            <a:custGeom>
              <a:avLst/>
              <a:gdLst/>
              <a:ahLst/>
              <a:cxnLst/>
              <a:rect l="l" t="t" r="r" b="b"/>
              <a:pathLst>
                <a:path w="3884" h="3079" extrusionOk="0">
                  <a:moveTo>
                    <a:pt x="600" y="1"/>
                  </a:moveTo>
                  <a:lnTo>
                    <a:pt x="1" y="644"/>
                  </a:lnTo>
                  <a:lnTo>
                    <a:pt x="3207" y="3078"/>
                  </a:lnTo>
                  <a:lnTo>
                    <a:pt x="3884" y="1918"/>
                  </a:lnTo>
                  <a:lnTo>
                    <a:pt x="600" y="1"/>
                  </a:lnTo>
                  <a:close/>
                </a:path>
              </a:pathLst>
            </a:custGeom>
            <a:solidFill>
              <a:srgbClr val="A373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6"/>
            <p:cNvSpPr/>
            <p:nvPr/>
          </p:nvSpPr>
          <p:spPr>
            <a:xfrm>
              <a:off x="7402033" y="3200851"/>
              <a:ext cx="686437" cy="564455"/>
            </a:xfrm>
            <a:custGeom>
              <a:avLst/>
              <a:gdLst/>
              <a:ahLst/>
              <a:cxnLst/>
              <a:rect l="l" t="t" r="r" b="b"/>
              <a:pathLst>
                <a:path w="11975" h="9847" extrusionOk="0">
                  <a:moveTo>
                    <a:pt x="6715" y="0"/>
                  </a:moveTo>
                  <a:lnTo>
                    <a:pt x="1" y="3244"/>
                  </a:lnTo>
                  <a:lnTo>
                    <a:pt x="2687" y="9064"/>
                  </a:lnTo>
                  <a:lnTo>
                    <a:pt x="11975" y="9846"/>
                  </a:lnTo>
                  <a:lnTo>
                    <a:pt x="67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6"/>
            <p:cNvSpPr/>
            <p:nvPr/>
          </p:nvSpPr>
          <p:spPr>
            <a:xfrm>
              <a:off x="7448120" y="3230085"/>
              <a:ext cx="468325" cy="372138"/>
            </a:xfrm>
            <a:custGeom>
              <a:avLst/>
              <a:gdLst/>
              <a:ahLst/>
              <a:cxnLst/>
              <a:rect l="l" t="t" r="r" b="b"/>
              <a:pathLst>
                <a:path w="8170" h="6492" extrusionOk="0">
                  <a:moveTo>
                    <a:pt x="4588" y="0"/>
                  </a:moveTo>
                  <a:lnTo>
                    <a:pt x="0" y="5931"/>
                  </a:lnTo>
                  <a:lnTo>
                    <a:pt x="8170" y="6491"/>
                  </a:lnTo>
                  <a:lnTo>
                    <a:pt x="4588" y="0"/>
                  </a:lnTo>
                  <a:close/>
                </a:path>
              </a:pathLst>
            </a:custGeom>
            <a:solidFill>
              <a:srgbClr val="FFE23F">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6"/>
            <p:cNvSpPr/>
            <p:nvPr/>
          </p:nvSpPr>
          <p:spPr>
            <a:xfrm>
              <a:off x="7448120" y="3262243"/>
              <a:ext cx="324388" cy="315560"/>
            </a:xfrm>
            <a:custGeom>
              <a:avLst/>
              <a:gdLst/>
              <a:ahLst/>
              <a:cxnLst/>
              <a:rect l="l" t="t" r="r" b="b"/>
              <a:pathLst>
                <a:path w="5659" h="5505" extrusionOk="0">
                  <a:moveTo>
                    <a:pt x="4994" y="1"/>
                  </a:moveTo>
                  <a:lnTo>
                    <a:pt x="0" y="5370"/>
                  </a:lnTo>
                  <a:lnTo>
                    <a:pt x="2173" y="5504"/>
                  </a:lnTo>
                  <a:lnTo>
                    <a:pt x="5658" y="1422"/>
                  </a:lnTo>
                  <a:lnTo>
                    <a:pt x="4994" y="1"/>
                  </a:lnTo>
                  <a:close/>
                </a:path>
              </a:pathLst>
            </a:custGeom>
            <a:solidFill>
              <a:srgbClr val="FFE23F">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6"/>
            <p:cNvSpPr/>
            <p:nvPr/>
          </p:nvSpPr>
          <p:spPr>
            <a:xfrm>
              <a:off x="7262109" y="3572470"/>
              <a:ext cx="699678" cy="459497"/>
            </a:xfrm>
            <a:custGeom>
              <a:avLst/>
              <a:gdLst/>
              <a:ahLst/>
              <a:cxnLst/>
              <a:rect l="l" t="t" r="r" b="b"/>
              <a:pathLst>
                <a:path w="12206" h="8016" extrusionOk="0">
                  <a:moveTo>
                    <a:pt x="2552" y="0"/>
                  </a:moveTo>
                  <a:lnTo>
                    <a:pt x="1" y="5330"/>
                  </a:lnTo>
                  <a:lnTo>
                    <a:pt x="10520" y="8015"/>
                  </a:lnTo>
                  <a:lnTo>
                    <a:pt x="12206" y="2293"/>
                  </a:lnTo>
                  <a:lnTo>
                    <a:pt x="255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6"/>
            <p:cNvSpPr/>
            <p:nvPr/>
          </p:nvSpPr>
          <p:spPr>
            <a:xfrm>
              <a:off x="7322126" y="3604055"/>
              <a:ext cx="550009" cy="330522"/>
            </a:xfrm>
            <a:custGeom>
              <a:avLst/>
              <a:gdLst/>
              <a:ahLst/>
              <a:cxnLst/>
              <a:rect l="l" t="t" r="r" b="b"/>
              <a:pathLst>
                <a:path w="9595" h="5766" extrusionOk="0">
                  <a:moveTo>
                    <a:pt x="1873" y="1"/>
                  </a:moveTo>
                  <a:lnTo>
                    <a:pt x="0" y="5074"/>
                  </a:lnTo>
                  <a:lnTo>
                    <a:pt x="8871" y="5766"/>
                  </a:lnTo>
                  <a:lnTo>
                    <a:pt x="9595" y="1651"/>
                  </a:lnTo>
                  <a:lnTo>
                    <a:pt x="1873" y="1"/>
                  </a:lnTo>
                  <a:close/>
                </a:path>
              </a:pathLst>
            </a:custGeom>
            <a:solidFill>
              <a:srgbClr val="FAAD24">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6"/>
            <p:cNvSpPr/>
            <p:nvPr/>
          </p:nvSpPr>
          <p:spPr>
            <a:xfrm>
              <a:off x="7257180" y="3787371"/>
              <a:ext cx="655999" cy="220921"/>
            </a:xfrm>
            <a:custGeom>
              <a:avLst/>
              <a:gdLst/>
              <a:ahLst/>
              <a:cxnLst/>
              <a:rect l="l" t="t" r="r" b="b"/>
              <a:pathLst>
                <a:path w="11444" h="3854" extrusionOk="0">
                  <a:moveTo>
                    <a:pt x="379" y="0"/>
                  </a:moveTo>
                  <a:lnTo>
                    <a:pt x="0" y="1066"/>
                  </a:lnTo>
                  <a:lnTo>
                    <a:pt x="11145" y="3853"/>
                  </a:lnTo>
                  <a:lnTo>
                    <a:pt x="11443" y="2741"/>
                  </a:lnTo>
                  <a:lnTo>
                    <a:pt x="37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6"/>
            <p:cNvSpPr/>
            <p:nvPr/>
          </p:nvSpPr>
          <p:spPr>
            <a:xfrm>
              <a:off x="4927316" y="3826121"/>
              <a:ext cx="3483030" cy="552188"/>
            </a:xfrm>
            <a:custGeom>
              <a:avLst/>
              <a:gdLst/>
              <a:ahLst/>
              <a:cxnLst/>
              <a:rect l="l" t="t" r="r" b="b"/>
              <a:pathLst>
                <a:path w="60762" h="9633" extrusionOk="0">
                  <a:moveTo>
                    <a:pt x="37114" y="1"/>
                  </a:moveTo>
                  <a:cubicBezTo>
                    <a:pt x="27905" y="1"/>
                    <a:pt x="17018" y="2970"/>
                    <a:pt x="1791" y="8737"/>
                  </a:cubicBezTo>
                  <a:lnTo>
                    <a:pt x="0" y="9632"/>
                  </a:lnTo>
                  <a:lnTo>
                    <a:pt x="60762" y="9632"/>
                  </a:lnTo>
                  <a:lnTo>
                    <a:pt x="60425" y="7731"/>
                  </a:lnTo>
                  <a:cubicBezTo>
                    <a:pt x="52690" y="2533"/>
                    <a:pt x="45618" y="1"/>
                    <a:pt x="3711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6"/>
            <p:cNvSpPr/>
            <p:nvPr/>
          </p:nvSpPr>
          <p:spPr>
            <a:xfrm>
              <a:off x="4579083" y="3291133"/>
              <a:ext cx="1035359" cy="695437"/>
            </a:xfrm>
            <a:custGeom>
              <a:avLst/>
              <a:gdLst/>
              <a:ahLst/>
              <a:cxnLst/>
              <a:rect l="l" t="t" r="r" b="b"/>
              <a:pathLst>
                <a:path w="18062" h="12132" extrusionOk="0">
                  <a:moveTo>
                    <a:pt x="15666" y="1"/>
                  </a:moveTo>
                  <a:cubicBezTo>
                    <a:pt x="14163" y="1"/>
                    <a:pt x="10339" y="1658"/>
                    <a:pt x="6132" y="5314"/>
                  </a:cubicBezTo>
                  <a:cubicBezTo>
                    <a:pt x="0" y="10642"/>
                    <a:pt x="7157" y="12132"/>
                    <a:pt x="11385" y="12132"/>
                  </a:cubicBezTo>
                  <a:cubicBezTo>
                    <a:pt x="12733" y="12132"/>
                    <a:pt x="13783" y="11980"/>
                    <a:pt x="14010" y="11753"/>
                  </a:cubicBezTo>
                  <a:cubicBezTo>
                    <a:pt x="13231" y="10561"/>
                    <a:pt x="14674" y="9350"/>
                    <a:pt x="15811" y="8256"/>
                  </a:cubicBezTo>
                  <a:cubicBezTo>
                    <a:pt x="16812" y="7291"/>
                    <a:pt x="17207" y="6042"/>
                    <a:pt x="16350" y="6042"/>
                  </a:cubicBezTo>
                  <a:cubicBezTo>
                    <a:pt x="16128" y="6042"/>
                    <a:pt x="15822" y="6126"/>
                    <a:pt x="15420" y="6321"/>
                  </a:cubicBezTo>
                  <a:cubicBezTo>
                    <a:pt x="14799" y="6622"/>
                    <a:pt x="14416" y="6742"/>
                    <a:pt x="14198" y="6742"/>
                  </a:cubicBezTo>
                  <a:cubicBezTo>
                    <a:pt x="13339" y="6742"/>
                    <a:pt x="15084" y="4866"/>
                    <a:pt x="15084" y="4866"/>
                  </a:cubicBezTo>
                  <a:cubicBezTo>
                    <a:pt x="18062" y="2179"/>
                    <a:pt x="17268" y="1708"/>
                    <a:pt x="16344" y="1708"/>
                  </a:cubicBezTo>
                  <a:cubicBezTo>
                    <a:pt x="15845" y="1708"/>
                    <a:pt x="15308" y="1846"/>
                    <a:pt x="15308" y="1846"/>
                  </a:cubicBezTo>
                  <a:cubicBezTo>
                    <a:pt x="16639" y="643"/>
                    <a:pt x="16602" y="1"/>
                    <a:pt x="156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6"/>
            <p:cNvSpPr/>
            <p:nvPr/>
          </p:nvSpPr>
          <p:spPr>
            <a:xfrm>
              <a:off x="4728522" y="3232894"/>
              <a:ext cx="517909" cy="433415"/>
            </a:xfrm>
            <a:custGeom>
              <a:avLst/>
              <a:gdLst/>
              <a:ahLst/>
              <a:cxnLst/>
              <a:rect l="l" t="t" r="r" b="b"/>
              <a:pathLst>
                <a:path w="9035" h="7561" extrusionOk="0">
                  <a:moveTo>
                    <a:pt x="7610" y="0"/>
                  </a:moveTo>
                  <a:cubicBezTo>
                    <a:pt x="6990" y="0"/>
                    <a:pt x="5979" y="334"/>
                    <a:pt x="4587" y="1183"/>
                  </a:cubicBezTo>
                  <a:cubicBezTo>
                    <a:pt x="0" y="3979"/>
                    <a:pt x="783" y="6442"/>
                    <a:pt x="3245" y="7561"/>
                  </a:cubicBezTo>
                  <a:lnTo>
                    <a:pt x="7273" y="3757"/>
                  </a:lnTo>
                  <a:cubicBezTo>
                    <a:pt x="8347" y="2683"/>
                    <a:pt x="8294" y="2360"/>
                    <a:pt x="7843" y="2360"/>
                  </a:cubicBezTo>
                  <a:cubicBezTo>
                    <a:pt x="7166" y="2360"/>
                    <a:pt x="5595" y="3085"/>
                    <a:pt x="5595" y="3085"/>
                  </a:cubicBezTo>
                  <a:cubicBezTo>
                    <a:pt x="8401" y="1760"/>
                    <a:pt x="9035" y="0"/>
                    <a:pt x="76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6"/>
            <p:cNvSpPr/>
            <p:nvPr/>
          </p:nvSpPr>
          <p:spPr>
            <a:xfrm>
              <a:off x="4630960" y="733591"/>
              <a:ext cx="3070594" cy="3239466"/>
            </a:xfrm>
            <a:custGeom>
              <a:avLst/>
              <a:gdLst/>
              <a:ahLst/>
              <a:cxnLst/>
              <a:rect l="l" t="t" r="r" b="b"/>
              <a:pathLst>
                <a:path w="53567" h="56513" extrusionOk="0">
                  <a:moveTo>
                    <a:pt x="23743" y="1"/>
                  </a:moveTo>
                  <a:cubicBezTo>
                    <a:pt x="14697" y="1"/>
                    <a:pt x="7008" y="4393"/>
                    <a:pt x="1" y="10360"/>
                  </a:cubicBezTo>
                  <a:cubicBezTo>
                    <a:pt x="33755" y="11417"/>
                    <a:pt x="35982" y="35194"/>
                    <a:pt x="22127" y="56035"/>
                  </a:cubicBezTo>
                  <a:lnTo>
                    <a:pt x="24635" y="56512"/>
                  </a:lnTo>
                  <a:cubicBezTo>
                    <a:pt x="53567" y="26962"/>
                    <a:pt x="34763" y="3480"/>
                    <a:pt x="32928" y="1462"/>
                  </a:cubicBezTo>
                  <a:cubicBezTo>
                    <a:pt x="29711" y="456"/>
                    <a:pt x="26657" y="1"/>
                    <a:pt x="2374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6"/>
            <p:cNvSpPr/>
            <p:nvPr/>
          </p:nvSpPr>
          <p:spPr>
            <a:xfrm>
              <a:off x="4843912" y="796129"/>
              <a:ext cx="2720927" cy="3170794"/>
            </a:xfrm>
            <a:custGeom>
              <a:avLst/>
              <a:gdLst/>
              <a:ahLst/>
              <a:cxnLst/>
              <a:rect l="l" t="t" r="r" b="b"/>
              <a:pathLst>
                <a:path w="47467" h="55315" extrusionOk="0">
                  <a:moveTo>
                    <a:pt x="19828" y="0"/>
                  </a:moveTo>
                  <a:cubicBezTo>
                    <a:pt x="13005" y="0"/>
                    <a:pt x="7783" y="2698"/>
                    <a:pt x="0" y="7709"/>
                  </a:cubicBezTo>
                  <a:cubicBezTo>
                    <a:pt x="33756" y="8766"/>
                    <a:pt x="33255" y="34060"/>
                    <a:pt x="19400" y="54901"/>
                  </a:cubicBezTo>
                  <a:lnTo>
                    <a:pt x="20500" y="55314"/>
                  </a:lnTo>
                  <a:cubicBezTo>
                    <a:pt x="47467" y="26284"/>
                    <a:pt x="28113" y="2710"/>
                    <a:pt x="26278" y="692"/>
                  </a:cubicBezTo>
                  <a:cubicBezTo>
                    <a:pt x="23925" y="228"/>
                    <a:pt x="21809" y="0"/>
                    <a:pt x="19828" y="0"/>
                  </a:cubicBezTo>
                  <a:close/>
                </a:path>
              </a:pathLst>
            </a:custGeom>
            <a:solidFill>
              <a:srgbClr val="684338">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6"/>
            <p:cNvSpPr/>
            <p:nvPr/>
          </p:nvSpPr>
          <p:spPr>
            <a:xfrm>
              <a:off x="6270721" y="3407669"/>
              <a:ext cx="442014" cy="132415"/>
            </a:xfrm>
            <a:custGeom>
              <a:avLst/>
              <a:gdLst/>
              <a:ahLst/>
              <a:cxnLst/>
              <a:rect l="l" t="t" r="r" b="b"/>
              <a:pathLst>
                <a:path w="7711" h="2310" extrusionOk="0">
                  <a:moveTo>
                    <a:pt x="4677" y="1"/>
                  </a:moveTo>
                  <a:lnTo>
                    <a:pt x="4677" y="1"/>
                  </a:lnTo>
                  <a:cubicBezTo>
                    <a:pt x="6471" y="1265"/>
                    <a:pt x="5987" y="1635"/>
                    <a:pt x="4799" y="1635"/>
                  </a:cubicBezTo>
                  <a:cubicBezTo>
                    <a:pt x="3121" y="1635"/>
                    <a:pt x="42" y="897"/>
                    <a:pt x="1" y="897"/>
                  </a:cubicBezTo>
                  <a:lnTo>
                    <a:pt x="1" y="897"/>
                  </a:lnTo>
                  <a:cubicBezTo>
                    <a:pt x="0" y="897"/>
                    <a:pt x="1" y="897"/>
                    <a:pt x="3" y="898"/>
                  </a:cubicBezTo>
                  <a:cubicBezTo>
                    <a:pt x="2951" y="1935"/>
                    <a:pt x="4713" y="2309"/>
                    <a:pt x="5674" y="2309"/>
                  </a:cubicBezTo>
                  <a:cubicBezTo>
                    <a:pt x="7710" y="2309"/>
                    <a:pt x="6155" y="629"/>
                    <a:pt x="4677" y="1"/>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6"/>
            <p:cNvSpPr/>
            <p:nvPr/>
          </p:nvSpPr>
          <p:spPr>
            <a:xfrm>
              <a:off x="6656385" y="1974386"/>
              <a:ext cx="990647" cy="258983"/>
            </a:xfrm>
            <a:custGeom>
              <a:avLst/>
              <a:gdLst/>
              <a:ahLst/>
              <a:cxnLst/>
              <a:rect l="l" t="t" r="r" b="b"/>
              <a:pathLst>
                <a:path w="17282" h="4518" extrusionOk="0">
                  <a:moveTo>
                    <a:pt x="7223" y="0"/>
                  </a:moveTo>
                  <a:lnTo>
                    <a:pt x="7223" y="0"/>
                  </a:lnTo>
                  <a:cubicBezTo>
                    <a:pt x="16352" y="2159"/>
                    <a:pt x="1" y="4518"/>
                    <a:pt x="197" y="4518"/>
                  </a:cubicBezTo>
                  <a:cubicBezTo>
                    <a:pt x="197" y="4518"/>
                    <a:pt x="198" y="4518"/>
                    <a:pt x="199" y="4518"/>
                  </a:cubicBezTo>
                  <a:cubicBezTo>
                    <a:pt x="17281" y="3771"/>
                    <a:pt x="11369" y="84"/>
                    <a:pt x="7223" y="0"/>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
            <p:cNvSpPr/>
            <p:nvPr/>
          </p:nvSpPr>
          <p:spPr>
            <a:xfrm>
              <a:off x="7513525" y="3660517"/>
              <a:ext cx="254397" cy="203495"/>
            </a:xfrm>
            <a:custGeom>
              <a:avLst/>
              <a:gdLst/>
              <a:ahLst/>
              <a:cxnLst/>
              <a:rect l="l" t="t" r="r" b="b"/>
              <a:pathLst>
                <a:path w="4438" h="3550" extrusionOk="0">
                  <a:moveTo>
                    <a:pt x="759" y="0"/>
                  </a:moveTo>
                  <a:lnTo>
                    <a:pt x="1" y="2306"/>
                  </a:lnTo>
                  <a:lnTo>
                    <a:pt x="3754" y="3549"/>
                  </a:lnTo>
                  <a:lnTo>
                    <a:pt x="4437" y="889"/>
                  </a:lnTo>
                  <a:lnTo>
                    <a:pt x="7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6"/>
            <p:cNvSpPr/>
            <p:nvPr/>
          </p:nvSpPr>
          <p:spPr>
            <a:xfrm>
              <a:off x="6134924" y="706363"/>
              <a:ext cx="1065453" cy="626191"/>
            </a:xfrm>
            <a:custGeom>
              <a:avLst/>
              <a:gdLst/>
              <a:ahLst/>
              <a:cxnLst/>
              <a:rect l="l" t="t" r="r" b="b"/>
              <a:pathLst>
                <a:path w="18587" h="10924" extrusionOk="0">
                  <a:moveTo>
                    <a:pt x="12506" y="0"/>
                  </a:moveTo>
                  <a:cubicBezTo>
                    <a:pt x="10752" y="0"/>
                    <a:pt x="8570" y="387"/>
                    <a:pt x="7096" y="921"/>
                  </a:cubicBezTo>
                  <a:cubicBezTo>
                    <a:pt x="7705" y="860"/>
                    <a:pt x="8234" y="831"/>
                    <a:pt x="8690" y="831"/>
                  </a:cubicBezTo>
                  <a:cubicBezTo>
                    <a:pt x="17208" y="831"/>
                    <a:pt x="1" y="10923"/>
                    <a:pt x="68" y="10923"/>
                  </a:cubicBezTo>
                  <a:lnTo>
                    <a:pt x="68" y="10923"/>
                  </a:lnTo>
                  <a:cubicBezTo>
                    <a:pt x="68" y="10923"/>
                    <a:pt x="70" y="10923"/>
                    <a:pt x="72" y="10921"/>
                  </a:cubicBezTo>
                  <a:cubicBezTo>
                    <a:pt x="18587" y="2402"/>
                    <a:pt x="16876" y="0"/>
                    <a:pt x="12506" y="0"/>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6"/>
            <p:cNvSpPr/>
            <p:nvPr/>
          </p:nvSpPr>
          <p:spPr>
            <a:xfrm>
              <a:off x="5729828" y="2527774"/>
              <a:ext cx="1032149" cy="258123"/>
            </a:xfrm>
            <a:custGeom>
              <a:avLst/>
              <a:gdLst/>
              <a:ahLst/>
              <a:cxnLst/>
              <a:rect l="l" t="t" r="r" b="b"/>
              <a:pathLst>
                <a:path w="18006" h="4503" extrusionOk="0">
                  <a:moveTo>
                    <a:pt x="9430" y="1"/>
                  </a:moveTo>
                  <a:lnTo>
                    <a:pt x="9430" y="1"/>
                  </a:lnTo>
                  <a:cubicBezTo>
                    <a:pt x="6223" y="912"/>
                    <a:pt x="1" y="4502"/>
                    <a:pt x="5875" y="4502"/>
                  </a:cubicBezTo>
                  <a:cubicBezTo>
                    <a:pt x="8033" y="4502"/>
                    <a:pt x="11825" y="4018"/>
                    <a:pt x="18000" y="2737"/>
                  </a:cubicBezTo>
                  <a:cubicBezTo>
                    <a:pt x="18005" y="2736"/>
                    <a:pt x="18005" y="2736"/>
                    <a:pt x="18002" y="2736"/>
                  </a:cubicBezTo>
                  <a:cubicBezTo>
                    <a:pt x="17903" y="2736"/>
                    <a:pt x="14191" y="3157"/>
                    <a:pt x="11071" y="3157"/>
                  </a:cubicBezTo>
                  <a:cubicBezTo>
                    <a:pt x="7383" y="3157"/>
                    <a:pt x="4522" y="2569"/>
                    <a:pt x="9430" y="1"/>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6"/>
            <p:cNvSpPr/>
            <p:nvPr/>
          </p:nvSpPr>
          <p:spPr>
            <a:xfrm>
              <a:off x="4725083" y="1473734"/>
              <a:ext cx="1421426" cy="394723"/>
            </a:xfrm>
            <a:custGeom>
              <a:avLst/>
              <a:gdLst/>
              <a:ahLst/>
              <a:cxnLst/>
              <a:rect l="l" t="t" r="r" b="b"/>
              <a:pathLst>
                <a:path w="24797" h="6886" extrusionOk="0">
                  <a:moveTo>
                    <a:pt x="12201" y="0"/>
                  </a:moveTo>
                  <a:cubicBezTo>
                    <a:pt x="7922" y="1566"/>
                    <a:pt x="0" y="6885"/>
                    <a:pt x="6425" y="6885"/>
                  </a:cubicBezTo>
                  <a:cubicBezTo>
                    <a:pt x="9254" y="6885"/>
                    <a:pt x="14864" y="5854"/>
                    <a:pt x="24790" y="3018"/>
                  </a:cubicBezTo>
                  <a:cubicBezTo>
                    <a:pt x="24796" y="3016"/>
                    <a:pt x="24797" y="3015"/>
                    <a:pt x="24795" y="3015"/>
                  </a:cubicBezTo>
                  <a:cubicBezTo>
                    <a:pt x="24688" y="3015"/>
                    <a:pt x="17081" y="4461"/>
                    <a:pt x="12358" y="4461"/>
                  </a:cubicBezTo>
                  <a:cubicBezTo>
                    <a:pt x="8504" y="4461"/>
                    <a:pt x="6570" y="3498"/>
                    <a:pt x="12201" y="0"/>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6"/>
            <p:cNvSpPr/>
            <p:nvPr/>
          </p:nvSpPr>
          <p:spPr>
            <a:xfrm>
              <a:off x="3800475" y="1025246"/>
              <a:ext cx="1994995" cy="448606"/>
            </a:xfrm>
            <a:custGeom>
              <a:avLst/>
              <a:gdLst/>
              <a:ahLst/>
              <a:cxnLst/>
              <a:rect l="l" t="t" r="r" b="b"/>
              <a:pathLst>
                <a:path w="34803" h="7826" extrusionOk="0">
                  <a:moveTo>
                    <a:pt x="19527" y="1"/>
                  </a:moveTo>
                  <a:lnTo>
                    <a:pt x="19527" y="1"/>
                  </a:lnTo>
                  <a:cubicBezTo>
                    <a:pt x="13128" y="1332"/>
                    <a:pt x="0" y="7826"/>
                    <a:pt x="15159" y="7826"/>
                  </a:cubicBezTo>
                  <a:cubicBezTo>
                    <a:pt x="19324" y="7826"/>
                    <a:pt x="25625" y="7335"/>
                    <a:pt x="34789" y="6113"/>
                  </a:cubicBezTo>
                  <a:cubicBezTo>
                    <a:pt x="34802" y="6111"/>
                    <a:pt x="34796" y="6111"/>
                    <a:pt x="34770" y="6111"/>
                  </a:cubicBezTo>
                  <a:cubicBezTo>
                    <a:pt x="34600" y="6111"/>
                    <a:pt x="33585" y="6145"/>
                    <a:pt x="32094" y="6169"/>
                  </a:cubicBezTo>
                  <a:cubicBezTo>
                    <a:pt x="25520" y="6943"/>
                    <a:pt x="20738" y="7266"/>
                    <a:pt x="17360" y="7266"/>
                  </a:cubicBezTo>
                  <a:cubicBezTo>
                    <a:pt x="3886" y="7266"/>
                    <a:pt x="12763" y="2134"/>
                    <a:pt x="19396" y="59"/>
                  </a:cubicBezTo>
                  <a:cubicBezTo>
                    <a:pt x="19441" y="40"/>
                    <a:pt x="19481" y="21"/>
                    <a:pt x="19527" y="1"/>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6"/>
            <p:cNvSpPr/>
            <p:nvPr/>
          </p:nvSpPr>
          <p:spPr>
            <a:xfrm>
              <a:off x="7085557" y="3190475"/>
              <a:ext cx="714238" cy="416219"/>
            </a:xfrm>
            <a:custGeom>
              <a:avLst/>
              <a:gdLst/>
              <a:ahLst/>
              <a:cxnLst/>
              <a:rect l="l" t="t" r="r" b="b"/>
              <a:pathLst>
                <a:path w="12460" h="7261" extrusionOk="0">
                  <a:moveTo>
                    <a:pt x="12459" y="1"/>
                  </a:moveTo>
                  <a:lnTo>
                    <a:pt x="3545" y="886"/>
                  </a:lnTo>
                  <a:lnTo>
                    <a:pt x="0" y="4770"/>
                  </a:lnTo>
                  <a:lnTo>
                    <a:pt x="5830" y="7261"/>
                  </a:lnTo>
                  <a:lnTo>
                    <a:pt x="124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6"/>
            <p:cNvSpPr/>
            <p:nvPr/>
          </p:nvSpPr>
          <p:spPr>
            <a:xfrm>
              <a:off x="5701224" y="3676452"/>
              <a:ext cx="569098" cy="363597"/>
            </a:xfrm>
            <a:custGeom>
              <a:avLst/>
              <a:gdLst/>
              <a:ahLst/>
              <a:cxnLst/>
              <a:rect l="l" t="t" r="r" b="b"/>
              <a:pathLst>
                <a:path w="9928" h="6343" extrusionOk="0">
                  <a:moveTo>
                    <a:pt x="5783" y="0"/>
                  </a:moveTo>
                  <a:cubicBezTo>
                    <a:pt x="5446" y="0"/>
                    <a:pt x="4254" y="3517"/>
                    <a:pt x="4254" y="3517"/>
                  </a:cubicBezTo>
                  <a:cubicBezTo>
                    <a:pt x="3930" y="1685"/>
                    <a:pt x="3668" y="1029"/>
                    <a:pt x="3507" y="1029"/>
                  </a:cubicBezTo>
                  <a:cubicBezTo>
                    <a:pt x="3231" y="1029"/>
                    <a:pt x="3243" y="2932"/>
                    <a:pt x="3720" y="4171"/>
                  </a:cubicBezTo>
                  <a:cubicBezTo>
                    <a:pt x="2387" y="2492"/>
                    <a:pt x="1662" y="1890"/>
                    <a:pt x="1365" y="1890"/>
                  </a:cubicBezTo>
                  <a:cubicBezTo>
                    <a:pt x="814" y="1890"/>
                    <a:pt x="1751" y="3981"/>
                    <a:pt x="3022" y="5105"/>
                  </a:cubicBezTo>
                  <a:cubicBezTo>
                    <a:pt x="1880" y="4427"/>
                    <a:pt x="1206" y="4172"/>
                    <a:pt x="870" y="4172"/>
                  </a:cubicBezTo>
                  <a:cubicBezTo>
                    <a:pt x="0" y="4172"/>
                    <a:pt x="1397" y="5876"/>
                    <a:pt x="2828" y="6343"/>
                  </a:cubicBezTo>
                  <a:lnTo>
                    <a:pt x="7072" y="5267"/>
                  </a:lnTo>
                  <a:cubicBezTo>
                    <a:pt x="9713" y="3623"/>
                    <a:pt x="9928" y="3163"/>
                    <a:pt x="9342" y="3163"/>
                  </a:cubicBezTo>
                  <a:cubicBezTo>
                    <a:pt x="8599" y="3163"/>
                    <a:pt x="6568" y="3903"/>
                    <a:pt x="6568" y="3903"/>
                  </a:cubicBezTo>
                  <a:cubicBezTo>
                    <a:pt x="7473" y="1829"/>
                    <a:pt x="7634" y="1140"/>
                    <a:pt x="7447" y="1140"/>
                  </a:cubicBezTo>
                  <a:cubicBezTo>
                    <a:pt x="7075" y="1140"/>
                    <a:pt x="5326" y="3869"/>
                    <a:pt x="5326" y="3869"/>
                  </a:cubicBezTo>
                  <a:cubicBezTo>
                    <a:pt x="5904" y="957"/>
                    <a:pt x="5960" y="0"/>
                    <a:pt x="57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6"/>
            <p:cNvSpPr/>
            <p:nvPr/>
          </p:nvSpPr>
          <p:spPr>
            <a:xfrm>
              <a:off x="5701224" y="3735494"/>
              <a:ext cx="254053" cy="304612"/>
            </a:xfrm>
            <a:custGeom>
              <a:avLst/>
              <a:gdLst/>
              <a:ahLst/>
              <a:cxnLst/>
              <a:rect l="l" t="t" r="r" b="b"/>
              <a:pathLst>
                <a:path w="4432" h="5314" extrusionOk="0">
                  <a:moveTo>
                    <a:pt x="3507" y="1"/>
                  </a:moveTo>
                  <a:cubicBezTo>
                    <a:pt x="3231" y="1"/>
                    <a:pt x="3243" y="1903"/>
                    <a:pt x="3720" y="3142"/>
                  </a:cubicBezTo>
                  <a:cubicBezTo>
                    <a:pt x="2387" y="1463"/>
                    <a:pt x="1662" y="861"/>
                    <a:pt x="1365" y="861"/>
                  </a:cubicBezTo>
                  <a:cubicBezTo>
                    <a:pt x="814" y="861"/>
                    <a:pt x="1751" y="2952"/>
                    <a:pt x="3022" y="4076"/>
                  </a:cubicBezTo>
                  <a:cubicBezTo>
                    <a:pt x="1880" y="3397"/>
                    <a:pt x="1206" y="3143"/>
                    <a:pt x="870" y="3143"/>
                  </a:cubicBezTo>
                  <a:cubicBezTo>
                    <a:pt x="0" y="3143"/>
                    <a:pt x="1398" y="4847"/>
                    <a:pt x="2828" y="5314"/>
                  </a:cubicBezTo>
                  <a:lnTo>
                    <a:pt x="4432" y="4907"/>
                  </a:lnTo>
                  <a:cubicBezTo>
                    <a:pt x="4225" y="4254"/>
                    <a:pt x="4122" y="3574"/>
                    <a:pt x="4123" y="2889"/>
                  </a:cubicBezTo>
                  <a:cubicBezTo>
                    <a:pt x="4124" y="2613"/>
                    <a:pt x="4142" y="2338"/>
                    <a:pt x="4177" y="2065"/>
                  </a:cubicBezTo>
                  <a:cubicBezTo>
                    <a:pt x="3888" y="554"/>
                    <a:pt x="3655" y="1"/>
                    <a:pt x="350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6"/>
            <p:cNvSpPr/>
            <p:nvPr/>
          </p:nvSpPr>
          <p:spPr>
            <a:xfrm>
              <a:off x="4631017" y="854196"/>
              <a:ext cx="1877025" cy="487241"/>
            </a:xfrm>
            <a:custGeom>
              <a:avLst/>
              <a:gdLst/>
              <a:ahLst/>
              <a:cxnLst/>
              <a:rect l="l" t="t" r="r" b="b"/>
              <a:pathLst>
                <a:path w="32745" h="8500" extrusionOk="0">
                  <a:moveTo>
                    <a:pt x="32745" y="0"/>
                  </a:moveTo>
                  <a:cubicBezTo>
                    <a:pt x="22651" y="4251"/>
                    <a:pt x="17235" y="5963"/>
                    <a:pt x="1" y="8233"/>
                  </a:cubicBezTo>
                  <a:cubicBezTo>
                    <a:pt x="2147" y="8416"/>
                    <a:pt x="4172" y="8499"/>
                    <a:pt x="6082" y="8499"/>
                  </a:cubicBezTo>
                  <a:cubicBezTo>
                    <a:pt x="25050" y="8499"/>
                    <a:pt x="32546" y="294"/>
                    <a:pt x="32745" y="0"/>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6"/>
            <p:cNvSpPr/>
            <p:nvPr/>
          </p:nvSpPr>
          <p:spPr>
            <a:xfrm>
              <a:off x="6578312" y="3661033"/>
              <a:ext cx="105588" cy="161993"/>
            </a:xfrm>
            <a:custGeom>
              <a:avLst/>
              <a:gdLst/>
              <a:ahLst/>
              <a:cxnLst/>
              <a:rect l="l" t="t" r="r" b="b"/>
              <a:pathLst>
                <a:path w="1842" h="2826" extrusionOk="0">
                  <a:moveTo>
                    <a:pt x="1620" y="0"/>
                  </a:moveTo>
                  <a:lnTo>
                    <a:pt x="1118" y="339"/>
                  </a:lnTo>
                  <a:lnTo>
                    <a:pt x="1" y="2428"/>
                  </a:lnTo>
                  <a:lnTo>
                    <a:pt x="708" y="2826"/>
                  </a:lnTo>
                  <a:lnTo>
                    <a:pt x="1842" y="429"/>
                  </a:lnTo>
                  <a:lnTo>
                    <a:pt x="1620" y="0"/>
                  </a:lnTo>
                  <a:close/>
                </a:path>
              </a:pathLst>
            </a:custGeom>
            <a:solidFill>
              <a:srgbClr val="C2A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6"/>
            <p:cNvSpPr/>
            <p:nvPr/>
          </p:nvSpPr>
          <p:spPr>
            <a:xfrm>
              <a:off x="6417580" y="3593909"/>
              <a:ext cx="157178" cy="101174"/>
            </a:xfrm>
            <a:custGeom>
              <a:avLst/>
              <a:gdLst/>
              <a:ahLst/>
              <a:cxnLst/>
              <a:rect l="l" t="t" r="r" b="b"/>
              <a:pathLst>
                <a:path w="2742" h="1765" extrusionOk="0">
                  <a:moveTo>
                    <a:pt x="2137" y="0"/>
                  </a:moveTo>
                  <a:lnTo>
                    <a:pt x="0" y="1025"/>
                  </a:lnTo>
                  <a:lnTo>
                    <a:pt x="336" y="1765"/>
                  </a:lnTo>
                  <a:lnTo>
                    <a:pt x="2666" y="501"/>
                  </a:lnTo>
                  <a:lnTo>
                    <a:pt x="2742" y="23"/>
                  </a:lnTo>
                  <a:lnTo>
                    <a:pt x="2137" y="0"/>
                  </a:lnTo>
                  <a:close/>
                </a:path>
              </a:pathLst>
            </a:custGeom>
            <a:solidFill>
              <a:srgbClr val="C2AA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6"/>
            <p:cNvSpPr/>
            <p:nvPr/>
          </p:nvSpPr>
          <p:spPr>
            <a:xfrm>
              <a:off x="6517665" y="3826235"/>
              <a:ext cx="1678861" cy="325133"/>
            </a:xfrm>
            <a:custGeom>
              <a:avLst/>
              <a:gdLst/>
              <a:ahLst/>
              <a:cxnLst/>
              <a:rect l="l" t="t" r="r" b="b"/>
              <a:pathLst>
                <a:path w="29288" h="5672" extrusionOk="0">
                  <a:moveTo>
                    <a:pt x="9367" y="0"/>
                  </a:moveTo>
                  <a:cubicBezTo>
                    <a:pt x="6442" y="0"/>
                    <a:pt x="3348" y="300"/>
                    <a:pt x="0" y="893"/>
                  </a:cubicBezTo>
                  <a:cubicBezTo>
                    <a:pt x="926" y="3153"/>
                    <a:pt x="17499" y="5671"/>
                    <a:pt x="26820" y="5671"/>
                  </a:cubicBezTo>
                  <a:cubicBezTo>
                    <a:pt x="27717" y="5671"/>
                    <a:pt x="28546" y="5648"/>
                    <a:pt x="29288" y="5599"/>
                  </a:cubicBezTo>
                  <a:cubicBezTo>
                    <a:pt x="22824" y="1839"/>
                    <a:pt x="16615" y="0"/>
                    <a:pt x="9367" y="0"/>
                  </a:cubicBezTo>
                  <a:close/>
                </a:path>
              </a:pathLst>
            </a:custGeom>
            <a:solidFill>
              <a:srgbClr val="FFE23F">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6"/>
            <p:cNvSpPr/>
            <p:nvPr/>
          </p:nvSpPr>
          <p:spPr>
            <a:xfrm>
              <a:off x="6826059" y="3824860"/>
              <a:ext cx="657317" cy="557347"/>
            </a:xfrm>
            <a:custGeom>
              <a:avLst/>
              <a:gdLst/>
              <a:ahLst/>
              <a:cxnLst/>
              <a:rect l="l" t="t" r="r" b="b"/>
              <a:pathLst>
                <a:path w="11467" h="9723" extrusionOk="0">
                  <a:moveTo>
                    <a:pt x="2432" y="0"/>
                  </a:moveTo>
                  <a:lnTo>
                    <a:pt x="4541" y="1146"/>
                  </a:lnTo>
                  <a:lnTo>
                    <a:pt x="1" y="5228"/>
                  </a:lnTo>
                  <a:lnTo>
                    <a:pt x="4312" y="9631"/>
                  </a:lnTo>
                  <a:lnTo>
                    <a:pt x="11466" y="9722"/>
                  </a:lnTo>
                  <a:lnTo>
                    <a:pt x="2707" y="5457"/>
                  </a:lnTo>
                  <a:lnTo>
                    <a:pt x="6100" y="1054"/>
                  </a:lnTo>
                  <a:lnTo>
                    <a:pt x="33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6"/>
            <p:cNvSpPr/>
            <p:nvPr/>
          </p:nvSpPr>
          <p:spPr>
            <a:xfrm>
              <a:off x="7687154" y="3593450"/>
              <a:ext cx="395296" cy="106047"/>
            </a:xfrm>
            <a:custGeom>
              <a:avLst/>
              <a:gdLst/>
              <a:ahLst/>
              <a:cxnLst/>
              <a:rect l="l" t="t" r="r" b="b"/>
              <a:pathLst>
                <a:path w="6896" h="1850" extrusionOk="0">
                  <a:moveTo>
                    <a:pt x="228" y="1"/>
                  </a:moveTo>
                  <a:lnTo>
                    <a:pt x="1" y="394"/>
                  </a:lnTo>
                  <a:lnTo>
                    <a:pt x="6722" y="1849"/>
                  </a:lnTo>
                  <a:lnTo>
                    <a:pt x="6896" y="710"/>
                  </a:lnTo>
                  <a:lnTo>
                    <a:pt x="22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6"/>
            <p:cNvSpPr/>
            <p:nvPr/>
          </p:nvSpPr>
          <p:spPr>
            <a:xfrm>
              <a:off x="7162541" y="3270784"/>
              <a:ext cx="402289" cy="301746"/>
            </a:xfrm>
            <a:custGeom>
              <a:avLst/>
              <a:gdLst/>
              <a:ahLst/>
              <a:cxnLst/>
              <a:rect l="l" t="t" r="r" b="b"/>
              <a:pathLst>
                <a:path w="7018" h="5264" extrusionOk="0">
                  <a:moveTo>
                    <a:pt x="5711" y="1"/>
                  </a:moveTo>
                  <a:lnTo>
                    <a:pt x="4179" y="2024"/>
                  </a:lnTo>
                  <a:lnTo>
                    <a:pt x="3543" y="1962"/>
                  </a:lnTo>
                  <a:lnTo>
                    <a:pt x="3888" y="1273"/>
                  </a:lnTo>
                  <a:lnTo>
                    <a:pt x="2547" y="1067"/>
                  </a:lnTo>
                  <a:lnTo>
                    <a:pt x="1" y="3956"/>
                  </a:lnTo>
                  <a:lnTo>
                    <a:pt x="3165" y="5263"/>
                  </a:lnTo>
                  <a:lnTo>
                    <a:pt x="7018" y="103"/>
                  </a:lnTo>
                  <a:lnTo>
                    <a:pt x="5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6"/>
            <p:cNvSpPr/>
            <p:nvPr/>
          </p:nvSpPr>
          <p:spPr>
            <a:xfrm>
              <a:off x="7202036" y="3460061"/>
              <a:ext cx="175464" cy="124275"/>
            </a:xfrm>
            <a:custGeom>
              <a:avLst/>
              <a:gdLst/>
              <a:ahLst/>
              <a:cxnLst/>
              <a:rect l="l" t="t" r="r" b="b"/>
              <a:pathLst>
                <a:path w="3061" h="2168" extrusionOk="0">
                  <a:moveTo>
                    <a:pt x="2098" y="0"/>
                  </a:moveTo>
                  <a:lnTo>
                    <a:pt x="0" y="1652"/>
                  </a:lnTo>
                  <a:lnTo>
                    <a:pt x="1960" y="2168"/>
                  </a:lnTo>
                  <a:lnTo>
                    <a:pt x="3061" y="345"/>
                  </a:lnTo>
                  <a:lnTo>
                    <a:pt x="2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6"/>
            <p:cNvSpPr/>
            <p:nvPr/>
          </p:nvSpPr>
          <p:spPr>
            <a:xfrm>
              <a:off x="7170738" y="3377231"/>
              <a:ext cx="175235" cy="267352"/>
            </a:xfrm>
            <a:custGeom>
              <a:avLst/>
              <a:gdLst/>
              <a:ahLst/>
              <a:cxnLst/>
              <a:rect l="l" t="t" r="r" b="b"/>
              <a:pathLst>
                <a:path w="3057" h="4664" extrusionOk="0">
                  <a:moveTo>
                    <a:pt x="1991" y="1"/>
                  </a:moveTo>
                  <a:lnTo>
                    <a:pt x="0" y="4280"/>
                  </a:lnTo>
                  <a:lnTo>
                    <a:pt x="808" y="4663"/>
                  </a:lnTo>
                  <a:lnTo>
                    <a:pt x="3057" y="70"/>
                  </a:lnTo>
                  <a:lnTo>
                    <a:pt x="199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6"/>
            <p:cNvSpPr/>
            <p:nvPr/>
          </p:nvSpPr>
          <p:spPr>
            <a:xfrm>
              <a:off x="7535537" y="3679777"/>
              <a:ext cx="202176" cy="158382"/>
            </a:xfrm>
            <a:custGeom>
              <a:avLst/>
              <a:gdLst/>
              <a:ahLst/>
              <a:cxnLst/>
              <a:rect l="l" t="t" r="r" b="b"/>
              <a:pathLst>
                <a:path w="3527" h="2763" extrusionOk="0">
                  <a:moveTo>
                    <a:pt x="641" y="1"/>
                  </a:moveTo>
                  <a:lnTo>
                    <a:pt x="1" y="1730"/>
                  </a:lnTo>
                  <a:lnTo>
                    <a:pt x="2980" y="2763"/>
                  </a:lnTo>
                  <a:lnTo>
                    <a:pt x="3527" y="793"/>
                  </a:lnTo>
                  <a:lnTo>
                    <a:pt x="64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6"/>
            <p:cNvSpPr/>
            <p:nvPr/>
          </p:nvSpPr>
          <p:spPr>
            <a:xfrm>
              <a:off x="7824073" y="3945113"/>
              <a:ext cx="190398" cy="258911"/>
            </a:xfrm>
            <a:custGeom>
              <a:avLst/>
              <a:gdLst/>
              <a:ahLst/>
              <a:cxnLst/>
              <a:rect l="l" t="t" r="r" b="b"/>
              <a:pathLst>
                <a:path w="4149" h="5642" extrusionOk="0">
                  <a:moveTo>
                    <a:pt x="386" y="1"/>
                  </a:moveTo>
                  <a:lnTo>
                    <a:pt x="0" y="273"/>
                  </a:lnTo>
                  <a:lnTo>
                    <a:pt x="3642" y="5641"/>
                  </a:lnTo>
                  <a:lnTo>
                    <a:pt x="4148" y="5174"/>
                  </a:lnTo>
                  <a:lnTo>
                    <a:pt x="386" y="1"/>
                  </a:lnTo>
                  <a:close/>
                </a:path>
              </a:pathLst>
            </a:custGeom>
            <a:solidFill>
              <a:srgbClr val="67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6"/>
            <p:cNvSpPr/>
            <p:nvPr/>
          </p:nvSpPr>
          <p:spPr>
            <a:xfrm>
              <a:off x="7365003" y="3270784"/>
              <a:ext cx="124906" cy="119059"/>
            </a:xfrm>
            <a:custGeom>
              <a:avLst/>
              <a:gdLst/>
              <a:ahLst/>
              <a:cxnLst/>
              <a:rect l="l" t="t" r="r" b="b"/>
              <a:pathLst>
                <a:path w="2179" h="2077" extrusionOk="0">
                  <a:moveTo>
                    <a:pt x="2179" y="1"/>
                  </a:moveTo>
                  <a:lnTo>
                    <a:pt x="941" y="13"/>
                  </a:lnTo>
                  <a:lnTo>
                    <a:pt x="1" y="1984"/>
                  </a:lnTo>
                  <a:lnTo>
                    <a:pt x="665" y="2076"/>
                  </a:lnTo>
                  <a:lnTo>
                    <a:pt x="217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6"/>
            <p:cNvSpPr/>
            <p:nvPr/>
          </p:nvSpPr>
          <p:spPr>
            <a:xfrm>
              <a:off x="5304840" y="3170871"/>
              <a:ext cx="85239" cy="35655"/>
            </a:xfrm>
            <a:custGeom>
              <a:avLst/>
              <a:gdLst/>
              <a:ahLst/>
              <a:cxnLst/>
              <a:rect l="l" t="t" r="r" b="b"/>
              <a:pathLst>
                <a:path w="1487" h="622" extrusionOk="0">
                  <a:moveTo>
                    <a:pt x="989" y="1"/>
                  </a:moveTo>
                  <a:cubicBezTo>
                    <a:pt x="667" y="1"/>
                    <a:pt x="279" y="89"/>
                    <a:pt x="112" y="368"/>
                  </a:cubicBezTo>
                  <a:cubicBezTo>
                    <a:pt x="0" y="553"/>
                    <a:pt x="72" y="621"/>
                    <a:pt x="229" y="621"/>
                  </a:cubicBezTo>
                  <a:cubicBezTo>
                    <a:pt x="609" y="621"/>
                    <a:pt x="1487" y="225"/>
                    <a:pt x="1487" y="128"/>
                  </a:cubicBezTo>
                  <a:cubicBezTo>
                    <a:pt x="1487" y="64"/>
                    <a:pt x="1262" y="1"/>
                    <a:pt x="989" y="1"/>
                  </a:cubicBezTo>
                  <a:close/>
                </a:path>
              </a:pathLst>
            </a:custGeom>
            <a:solidFill>
              <a:srgbClr val="C6C2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6"/>
            <p:cNvSpPr/>
            <p:nvPr/>
          </p:nvSpPr>
          <p:spPr>
            <a:xfrm>
              <a:off x="5538085" y="3175973"/>
              <a:ext cx="56405" cy="78360"/>
            </a:xfrm>
            <a:custGeom>
              <a:avLst/>
              <a:gdLst/>
              <a:ahLst/>
              <a:cxnLst/>
              <a:rect l="l" t="t" r="r" b="b"/>
              <a:pathLst>
                <a:path w="984" h="1367" extrusionOk="0">
                  <a:moveTo>
                    <a:pt x="872" y="1"/>
                  </a:moveTo>
                  <a:cubicBezTo>
                    <a:pt x="703" y="1"/>
                    <a:pt x="0" y="666"/>
                    <a:pt x="175" y="1205"/>
                  </a:cubicBezTo>
                  <a:cubicBezTo>
                    <a:pt x="212" y="1319"/>
                    <a:pt x="259" y="1367"/>
                    <a:pt x="311" y="1367"/>
                  </a:cubicBezTo>
                  <a:cubicBezTo>
                    <a:pt x="578" y="1367"/>
                    <a:pt x="983" y="84"/>
                    <a:pt x="896" y="8"/>
                  </a:cubicBezTo>
                  <a:cubicBezTo>
                    <a:pt x="890" y="3"/>
                    <a:pt x="882" y="1"/>
                    <a:pt x="872" y="1"/>
                  </a:cubicBezTo>
                  <a:close/>
                </a:path>
              </a:pathLst>
            </a:custGeom>
            <a:solidFill>
              <a:srgbClr val="A8A2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6"/>
            <p:cNvSpPr/>
            <p:nvPr/>
          </p:nvSpPr>
          <p:spPr>
            <a:xfrm>
              <a:off x="5594605" y="3444183"/>
              <a:ext cx="56405" cy="78303"/>
            </a:xfrm>
            <a:custGeom>
              <a:avLst/>
              <a:gdLst/>
              <a:ahLst/>
              <a:cxnLst/>
              <a:rect l="l" t="t" r="r" b="b"/>
              <a:pathLst>
                <a:path w="984" h="1366" extrusionOk="0">
                  <a:moveTo>
                    <a:pt x="871" y="0"/>
                  </a:moveTo>
                  <a:cubicBezTo>
                    <a:pt x="702" y="0"/>
                    <a:pt x="0" y="665"/>
                    <a:pt x="175" y="1204"/>
                  </a:cubicBezTo>
                  <a:cubicBezTo>
                    <a:pt x="212" y="1318"/>
                    <a:pt x="259" y="1365"/>
                    <a:pt x="311" y="1365"/>
                  </a:cubicBezTo>
                  <a:cubicBezTo>
                    <a:pt x="578" y="1365"/>
                    <a:pt x="983" y="83"/>
                    <a:pt x="896" y="8"/>
                  </a:cubicBezTo>
                  <a:cubicBezTo>
                    <a:pt x="890" y="3"/>
                    <a:pt x="882" y="0"/>
                    <a:pt x="871" y="0"/>
                  </a:cubicBezTo>
                  <a:close/>
                </a:path>
              </a:pathLst>
            </a:custGeom>
            <a:solidFill>
              <a:srgbClr val="C6C2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6"/>
            <p:cNvSpPr/>
            <p:nvPr/>
          </p:nvSpPr>
          <p:spPr>
            <a:xfrm>
              <a:off x="5258180" y="3544038"/>
              <a:ext cx="56291" cy="78360"/>
            </a:xfrm>
            <a:custGeom>
              <a:avLst/>
              <a:gdLst/>
              <a:ahLst/>
              <a:cxnLst/>
              <a:rect l="l" t="t" r="r" b="b"/>
              <a:pathLst>
                <a:path w="982" h="1367" extrusionOk="0">
                  <a:moveTo>
                    <a:pt x="869" y="1"/>
                  </a:moveTo>
                  <a:cubicBezTo>
                    <a:pt x="700" y="1"/>
                    <a:pt x="0" y="666"/>
                    <a:pt x="174" y="1204"/>
                  </a:cubicBezTo>
                  <a:cubicBezTo>
                    <a:pt x="211" y="1318"/>
                    <a:pt x="258" y="1366"/>
                    <a:pt x="309" y="1366"/>
                  </a:cubicBezTo>
                  <a:cubicBezTo>
                    <a:pt x="577" y="1366"/>
                    <a:pt x="981" y="84"/>
                    <a:pt x="894" y="9"/>
                  </a:cubicBezTo>
                  <a:cubicBezTo>
                    <a:pt x="888" y="3"/>
                    <a:pt x="880" y="1"/>
                    <a:pt x="869"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6"/>
            <p:cNvSpPr/>
            <p:nvPr/>
          </p:nvSpPr>
          <p:spPr>
            <a:xfrm>
              <a:off x="5011694" y="3648307"/>
              <a:ext cx="45514" cy="84493"/>
            </a:xfrm>
            <a:custGeom>
              <a:avLst/>
              <a:gdLst/>
              <a:ahLst/>
              <a:cxnLst/>
              <a:rect l="l" t="t" r="r" b="b"/>
              <a:pathLst>
                <a:path w="794" h="1474" extrusionOk="0">
                  <a:moveTo>
                    <a:pt x="673" y="1"/>
                  </a:moveTo>
                  <a:cubicBezTo>
                    <a:pt x="526" y="1"/>
                    <a:pt x="0" y="871"/>
                    <a:pt x="327" y="1353"/>
                  </a:cubicBezTo>
                  <a:cubicBezTo>
                    <a:pt x="385" y="1437"/>
                    <a:pt x="435" y="1474"/>
                    <a:pt x="480" y="1474"/>
                  </a:cubicBezTo>
                  <a:cubicBezTo>
                    <a:pt x="758" y="1474"/>
                    <a:pt x="793" y="53"/>
                    <a:pt x="686" y="4"/>
                  </a:cubicBezTo>
                  <a:cubicBezTo>
                    <a:pt x="682" y="2"/>
                    <a:pt x="678" y="1"/>
                    <a:pt x="673"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6"/>
            <p:cNvSpPr/>
            <p:nvPr/>
          </p:nvSpPr>
          <p:spPr>
            <a:xfrm>
              <a:off x="4966009" y="3442922"/>
              <a:ext cx="83977" cy="37833"/>
            </a:xfrm>
            <a:custGeom>
              <a:avLst/>
              <a:gdLst/>
              <a:ahLst/>
              <a:cxnLst/>
              <a:rect l="l" t="t" r="r" b="b"/>
              <a:pathLst>
                <a:path w="1465" h="660" extrusionOk="0">
                  <a:moveTo>
                    <a:pt x="1042" y="1"/>
                  </a:moveTo>
                  <a:cubicBezTo>
                    <a:pt x="707" y="1"/>
                    <a:pt x="264" y="99"/>
                    <a:pt x="97" y="413"/>
                  </a:cubicBezTo>
                  <a:cubicBezTo>
                    <a:pt x="0" y="593"/>
                    <a:pt x="63" y="660"/>
                    <a:pt x="203" y="660"/>
                  </a:cubicBezTo>
                  <a:cubicBezTo>
                    <a:pt x="568" y="660"/>
                    <a:pt x="1464" y="204"/>
                    <a:pt x="1459" y="105"/>
                  </a:cubicBezTo>
                  <a:cubicBezTo>
                    <a:pt x="1457" y="48"/>
                    <a:pt x="1275" y="1"/>
                    <a:pt x="1042"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6"/>
            <p:cNvSpPr/>
            <p:nvPr/>
          </p:nvSpPr>
          <p:spPr>
            <a:xfrm>
              <a:off x="5318884" y="3357684"/>
              <a:ext cx="66150" cy="62825"/>
            </a:xfrm>
            <a:custGeom>
              <a:avLst/>
              <a:gdLst/>
              <a:ahLst/>
              <a:cxnLst/>
              <a:rect l="l" t="t" r="r" b="b"/>
              <a:pathLst>
                <a:path w="1154" h="1096" extrusionOk="0">
                  <a:moveTo>
                    <a:pt x="1039" y="0"/>
                  </a:moveTo>
                  <a:cubicBezTo>
                    <a:pt x="806" y="0"/>
                    <a:pt x="30" y="364"/>
                    <a:pt x="7" y="891"/>
                  </a:cubicBezTo>
                  <a:cubicBezTo>
                    <a:pt x="1" y="1037"/>
                    <a:pt x="42" y="1095"/>
                    <a:pt x="112" y="1095"/>
                  </a:cubicBezTo>
                  <a:cubicBezTo>
                    <a:pt x="396" y="1095"/>
                    <a:pt x="1153" y="119"/>
                    <a:pt x="1101" y="22"/>
                  </a:cubicBezTo>
                  <a:cubicBezTo>
                    <a:pt x="1093" y="7"/>
                    <a:pt x="1071" y="0"/>
                    <a:pt x="1039" y="0"/>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6"/>
            <p:cNvSpPr/>
            <p:nvPr/>
          </p:nvSpPr>
          <p:spPr>
            <a:xfrm>
              <a:off x="5045515" y="3288955"/>
              <a:ext cx="60074" cy="73602"/>
            </a:xfrm>
            <a:custGeom>
              <a:avLst/>
              <a:gdLst/>
              <a:ahLst/>
              <a:cxnLst/>
              <a:rect l="l" t="t" r="r" b="b"/>
              <a:pathLst>
                <a:path w="1048" h="1284" extrusionOk="0">
                  <a:moveTo>
                    <a:pt x="939" y="1"/>
                  </a:moveTo>
                  <a:cubicBezTo>
                    <a:pt x="752" y="1"/>
                    <a:pt x="1" y="559"/>
                    <a:pt x="103" y="1105"/>
                  </a:cubicBezTo>
                  <a:cubicBezTo>
                    <a:pt x="126" y="1231"/>
                    <a:pt x="170" y="1284"/>
                    <a:pt x="227" y="1284"/>
                  </a:cubicBezTo>
                  <a:cubicBezTo>
                    <a:pt x="497" y="1284"/>
                    <a:pt x="1048" y="97"/>
                    <a:pt x="973" y="12"/>
                  </a:cubicBezTo>
                  <a:cubicBezTo>
                    <a:pt x="966" y="4"/>
                    <a:pt x="954" y="1"/>
                    <a:pt x="939"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6"/>
            <p:cNvSpPr/>
            <p:nvPr/>
          </p:nvSpPr>
          <p:spPr>
            <a:xfrm>
              <a:off x="5335451" y="3782900"/>
              <a:ext cx="73831" cy="53826"/>
            </a:xfrm>
            <a:custGeom>
              <a:avLst/>
              <a:gdLst/>
              <a:ahLst/>
              <a:cxnLst/>
              <a:rect l="l" t="t" r="r" b="b"/>
              <a:pathLst>
                <a:path w="1288" h="939" extrusionOk="0">
                  <a:moveTo>
                    <a:pt x="1138" y="0"/>
                  </a:moveTo>
                  <a:cubicBezTo>
                    <a:pt x="852" y="0"/>
                    <a:pt x="133" y="237"/>
                    <a:pt x="33" y="718"/>
                  </a:cubicBezTo>
                  <a:cubicBezTo>
                    <a:pt x="0" y="876"/>
                    <a:pt x="42" y="938"/>
                    <a:pt x="127" y="938"/>
                  </a:cubicBezTo>
                  <a:cubicBezTo>
                    <a:pt x="431" y="938"/>
                    <a:pt x="1288" y="137"/>
                    <a:pt x="1252" y="36"/>
                  </a:cubicBezTo>
                  <a:cubicBezTo>
                    <a:pt x="1244" y="12"/>
                    <a:pt x="1202" y="0"/>
                    <a:pt x="1138" y="0"/>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6"/>
            <p:cNvSpPr/>
            <p:nvPr/>
          </p:nvSpPr>
          <p:spPr>
            <a:xfrm>
              <a:off x="5532983" y="3019369"/>
              <a:ext cx="71023" cy="57437"/>
            </a:xfrm>
            <a:custGeom>
              <a:avLst/>
              <a:gdLst/>
              <a:ahLst/>
              <a:cxnLst/>
              <a:rect l="l" t="t" r="r" b="b"/>
              <a:pathLst>
                <a:path w="1239" h="1002" extrusionOk="0">
                  <a:moveTo>
                    <a:pt x="1107" y="1"/>
                  </a:moveTo>
                  <a:cubicBezTo>
                    <a:pt x="843" y="1"/>
                    <a:pt x="94" y="284"/>
                    <a:pt x="22" y="787"/>
                  </a:cubicBezTo>
                  <a:cubicBezTo>
                    <a:pt x="0" y="940"/>
                    <a:pt x="42" y="1001"/>
                    <a:pt x="120" y="1001"/>
                  </a:cubicBezTo>
                  <a:cubicBezTo>
                    <a:pt x="415" y="1001"/>
                    <a:pt x="1238" y="130"/>
                    <a:pt x="1196" y="30"/>
                  </a:cubicBezTo>
                  <a:cubicBezTo>
                    <a:pt x="1188" y="10"/>
                    <a:pt x="1156" y="1"/>
                    <a:pt x="1107" y="1"/>
                  </a:cubicBezTo>
                  <a:close/>
                </a:path>
              </a:pathLst>
            </a:custGeom>
            <a:solidFill>
              <a:srgbClr val="C6C2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
            <p:cNvSpPr/>
            <p:nvPr/>
          </p:nvSpPr>
          <p:spPr>
            <a:xfrm>
              <a:off x="5779469" y="3027279"/>
              <a:ext cx="71023" cy="57380"/>
            </a:xfrm>
            <a:custGeom>
              <a:avLst/>
              <a:gdLst/>
              <a:ahLst/>
              <a:cxnLst/>
              <a:rect l="l" t="t" r="r" b="b"/>
              <a:pathLst>
                <a:path w="1239" h="1001" extrusionOk="0">
                  <a:moveTo>
                    <a:pt x="1106" y="0"/>
                  </a:moveTo>
                  <a:cubicBezTo>
                    <a:pt x="843" y="0"/>
                    <a:pt x="94" y="283"/>
                    <a:pt x="23" y="786"/>
                  </a:cubicBezTo>
                  <a:cubicBezTo>
                    <a:pt x="1" y="939"/>
                    <a:pt x="42" y="1001"/>
                    <a:pt x="120" y="1001"/>
                  </a:cubicBezTo>
                  <a:cubicBezTo>
                    <a:pt x="415" y="1001"/>
                    <a:pt x="1238" y="129"/>
                    <a:pt x="1195" y="29"/>
                  </a:cubicBezTo>
                  <a:cubicBezTo>
                    <a:pt x="1187" y="10"/>
                    <a:pt x="1155" y="0"/>
                    <a:pt x="1106" y="0"/>
                  </a:cubicBezTo>
                  <a:close/>
                </a:path>
              </a:pathLst>
            </a:custGeom>
            <a:solidFill>
              <a:srgbClr val="C6C2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
            <p:cNvSpPr/>
            <p:nvPr/>
          </p:nvSpPr>
          <p:spPr>
            <a:xfrm>
              <a:off x="5796207" y="2895782"/>
              <a:ext cx="89652" cy="30954"/>
            </a:xfrm>
            <a:custGeom>
              <a:avLst/>
              <a:gdLst/>
              <a:ahLst/>
              <a:cxnLst/>
              <a:rect l="l" t="t" r="r" b="b"/>
              <a:pathLst>
                <a:path w="1564" h="540" extrusionOk="0">
                  <a:moveTo>
                    <a:pt x="863" y="0"/>
                  </a:moveTo>
                  <a:cubicBezTo>
                    <a:pt x="596" y="0"/>
                    <a:pt x="317" y="67"/>
                    <a:pt x="159" y="268"/>
                  </a:cubicBezTo>
                  <a:cubicBezTo>
                    <a:pt x="1" y="470"/>
                    <a:pt x="118" y="540"/>
                    <a:pt x="339" y="540"/>
                  </a:cubicBezTo>
                  <a:cubicBezTo>
                    <a:pt x="755" y="540"/>
                    <a:pt x="1543" y="290"/>
                    <a:pt x="1553" y="201"/>
                  </a:cubicBezTo>
                  <a:cubicBezTo>
                    <a:pt x="1563" y="122"/>
                    <a:pt x="1224" y="0"/>
                    <a:pt x="863" y="0"/>
                  </a:cubicBezTo>
                  <a:close/>
                </a:path>
              </a:pathLst>
            </a:custGeom>
            <a:solidFill>
              <a:srgbClr val="A8A2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
            <p:cNvSpPr/>
            <p:nvPr/>
          </p:nvSpPr>
          <p:spPr>
            <a:xfrm>
              <a:off x="5363424" y="2970129"/>
              <a:ext cx="71023" cy="57380"/>
            </a:xfrm>
            <a:custGeom>
              <a:avLst/>
              <a:gdLst/>
              <a:ahLst/>
              <a:cxnLst/>
              <a:rect l="l" t="t" r="r" b="b"/>
              <a:pathLst>
                <a:path w="1239" h="1001" extrusionOk="0">
                  <a:moveTo>
                    <a:pt x="1107" y="0"/>
                  </a:moveTo>
                  <a:cubicBezTo>
                    <a:pt x="843" y="0"/>
                    <a:pt x="95" y="284"/>
                    <a:pt x="22" y="786"/>
                  </a:cubicBezTo>
                  <a:cubicBezTo>
                    <a:pt x="1" y="939"/>
                    <a:pt x="42" y="1001"/>
                    <a:pt x="120" y="1001"/>
                  </a:cubicBezTo>
                  <a:cubicBezTo>
                    <a:pt x="416" y="1001"/>
                    <a:pt x="1238" y="129"/>
                    <a:pt x="1196" y="30"/>
                  </a:cubicBezTo>
                  <a:cubicBezTo>
                    <a:pt x="1188" y="10"/>
                    <a:pt x="1156" y="0"/>
                    <a:pt x="1107" y="0"/>
                  </a:cubicBezTo>
                  <a:close/>
                </a:path>
              </a:pathLst>
            </a:custGeom>
            <a:solidFill>
              <a:srgbClr val="C6C2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
            <p:cNvSpPr/>
            <p:nvPr/>
          </p:nvSpPr>
          <p:spPr>
            <a:xfrm>
              <a:off x="4837951" y="3489124"/>
              <a:ext cx="408824" cy="215533"/>
            </a:xfrm>
            <a:custGeom>
              <a:avLst/>
              <a:gdLst/>
              <a:ahLst/>
              <a:cxnLst/>
              <a:rect l="l" t="t" r="r" b="b"/>
              <a:pathLst>
                <a:path w="7132" h="3760" extrusionOk="0">
                  <a:moveTo>
                    <a:pt x="5405" y="0"/>
                  </a:moveTo>
                  <a:cubicBezTo>
                    <a:pt x="4006" y="0"/>
                    <a:pt x="1558" y="1277"/>
                    <a:pt x="1" y="3622"/>
                  </a:cubicBezTo>
                  <a:cubicBezTo>
                    <a:pt x="2166" y="1794"/>
                    <a:pt x="3426" y="1180"/>
                    <a:pt x="4141" y="1180"/>
                  </a:cubicBezTo>
                  <a:cubicBezTo>
                    <a:pt x="5605" y="1180"/>
                    <a:pt x="4782" y="3759"/>
                    <a:pt x="4782" y="3759"/>
                  </a:cubicBezTo>
                  <a:cubicBezTo>
                    <a:pt x="7131" y="1191"/>
                    <a:pt x="6757" y="0"/>
                    <a:pt x="5405" y="0"/>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
            <p:cNvSpPr/>
            <p:nvPr/>
          </p:nvSpPr>
          <p:spPr>
            <a:xfrm>
              <a:off x="6203023" y="1837443"/>
              <a:ext cx="567894" cy="247117"/>
            </a:xfrm>
            <a:custGeom>
              <a:avLst/>
              <a:gdLst/>
              <a:ahLst/>
              <a:cxnLst/>
              <a:rect l="l" t="t" r="r" b="b"/>
              <a:pathLst>
                <a:path w="9907" h="4311" extrusionOk="0">
                  <a:moveTo>
                    <a:pt x="9906" y="0"/>
                  </a:moveTo>
                  <a:cubicBezTo>
                    <a:pt x="7461" y="1375"/>
                    <a:pt x="4525" y="2246"/>
                    <a:pt x="1803" y="2246"/>
                  </a:cubicBezTo>
                  <a:cubicBezTo>
                    <a:pt x="1188" y="2246"/>
                    <a:pt x="585" y="2202"/>
                    <a:pt x="1" y="2109"/>
                  </a:cubicBezTo>
                  <a:lnTo>
                    <a:pt x="1" y="2109"/>
                  </a:lnTo>
                  <a:lnTo>
                    <a:pt x="1744" y="4310"/>
                  </a:lnTo>
                  <a:cubicBezTo>
                    <a:pt x="4600" y="4045"/>
                    <a:pt x="7631" y="2190"/>
                    <a:pt x="990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6"/>
            <p:cNvSpPr/>
            <p:nvPr/>
          </p:nvSpPr>
          <p:spPr>
            <a:xfrm>
              <a:off x="6355902" y="2940149"/>
              <a:ext cx="268785" cy="159700"/>
            </a:xfrm>
            <a:custGeom>
              <a:avLst/>
              <a:gdLst/>
              <a:ahLst/>
              <a:cxnLst/>
              <a:rect l="l" t="t" r="r" b="b"/>
              <a:pathLst>
                <a:path w="4689" h="2786" extrusionOk="0">
                  <a:moveTo>
                    <a:pt x="132" y="0"/>
                  </a:moveTo>
                  <a:lnTo>
                    <a:pt x="1" y="1475"/>
                  </a:lnTo>
                  <a:cubicBezTo>
                    <a:pt x="1169" y="2393"/>
                    <a:pt x="2960" y="2785"/>
                    <a:pt x="4602" y="2785"/>
                  </a:cubicBezTo>
                  <a:cubicBezTo>
                    <a:pt x="4630" y="2785"/>
                    <a:pt x="4659" y="2785"/>
                    <a:pt x="4688" y="2785"/>
                  </a:cubicBezTo>
                  <a:cubicBezTo>
                    <a:pt x="2929" y="2343"/>
                    <a:pt x="1164" y="1344"/>
                    <a:pt x="132" y="0"/>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6"/>
            <p:cNvSpPr/>
            <p:nvPr/>
          </p:nvSpPr>
          <p:spPr>
            <a:xfrm>
              <a:off x="6362035" y="1151240"/>
              <a:ext cx="386583" cy="256346"/>
            </a:xfrm>
            <a:custGeom>
              <a:avLst/>
              <a:gdLst/>
              <a:ahLst/>
              <a:cxnLst/>
              <a:rect l="l" t="t" r="r" b="b"/>
              <a:pathLst>
                <a:path w="6744" h="4472" extrusionOk="0">
                  <a:moveTo>
                    <a:pt x="5987" y="1"/>
                  </a:moveTo>
                  <a:cubicBezTo>
                    <a:pt x="4885" y="1927"/>
                    <a:pt x="3303" y="2890"/>
                    <a:pt x="1" y="4472"/>
                  </a:cubicBezTo>
                  <a:cubicBezTo>
                    <a:pt x="3441" y="3991"/>
                    <a:pt x="5298" y="2890"/>
                    <a:pt x="6743" y="1651"/>
                  </a:cubicBezTo>
                  <a:lnTo>
                    <a:pt x="598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6"/>
            <p:cNvSpPr/>
            <p:nvPr/>
          </p:nvSpPr>
          <p:spPr>
            <a:xfrm>
              <a:off x="6494793" y="2252800"/>
              <a:ext cx="412837" cy="228831"/>
            </a:xfrm>
            <a:custGeom>
              <a:avLst/>
              <a:gdLst/>
              <a:ahLst/>
              <a:cxnLst/>
              <a:rect l="l" t="t" r="r" b="b"/>
              <a:pathLst>
                <a:path w="7202" h="3992" extrusionOk="0">
                  <a:moveTo>
                    <a:pt x="7201" y="0"/>
                  </a:moveTo>
                  <a:lnTo>
                    <a:pt x="7201" y="0"/>
                  </a:lnTo>
                  <a:cubicBezTo>
                    <a:pt x="5642" y="2201"/>
                    <a:pt x="3646" y="3105"/>
                    <a:pt x="0" y="3449"/>
                  </a:cubicBezTo>
                  <a:cubicBezTo>
                    <a:pt x="1698" y="3817"/>
                    <a:pt x="2891" y="3992"/>
                    <a:pt x="3884" y="3992"/>
                  </a:cubicBezTo>
                  <a:cubicBezTo>
                    <a:pt x="4876" y="3992"/>
                    <a:pt x="5667" y="3817"/>
                    <a:pt x="6559" y="3486"/>
                  </a:cubicBezTo>
                  <a:lnTo>
                    <a:pt x="720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6"/>
            <p:cNvSpPr/>
            <p:nvPr/>
          </p:nvSpPr>
          <p:spPr>
            <a:xfrm>
              <a:off x="5887579" y="3948389"/>
              <a:ext cx="885174" cy="431180"/>
            </a:xfrm>
            <a:custGeom>
              <a:avLst/>
              <a:gdLst/>
              <a:ahLst/>
              <a:cxnLst/>
              <a:rect l="l" t="t" r="r" b="b"/>
              <a:pathLst>
                <a:path w="15442" h="7522" extrusionOk="0">
                  <a:moveTo>
                    <a:pt x="8070" y="1"/>
                  </a:moveTo>
                  <a:cubicBezTo>
                    <a:pt x="6998" y="1"/>
                    <a:pt x="5605" y="160"/>
                    <a:pt x="3822" y="524"/>
                  </a:cubicBezTo>
                  <a:lnTo>
                    <a:pt x="1376" y="1147"/>
                  </a:lnTo>
                  <a:cubicBezTo>
                    <a:pt x="1410" y="1148"/>
                    <a:pt x="1445" y="1148"/>
                    <a:pt x="1481" y="1148"/>
                  </a:cubicBezTo>
                  <a:cubicBezTo>
                    <a:pt x="2311" y="1148"/>
                    <a:pt x="3789" y="975"/>
                    <a:pt x="5034" y="975"/>
                  </a:cubicBezTo>
                  <a:cubicBezTo>
                    <a:pt x="7825" y="975"/>
                    <a:pt x="9450" y="1844"/>
                    <a:pt x="0" y="7476"/>
                  </a:cubicBezTo>
                  <a:lnTo>
                    <a:pt x="7659" y="7522"/>
                  </a:lnTo>
                  <a:cubicBezTo>
                    <a:pt x="7659" y="7522"/>
                    <a:pt x="15442" y="1"/>
                    <a:pt x="80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6"/>
            <p:cNvSpPr/>
            <p:nvPr/>
          </p:nvSpPr>
          <p:spPr>
            <a:xfrm>
              <a:off x="6003198" y="3965413"/>
              <a:ext cx="683170" cy="414155"/>
            </a:xfrm>
            <a:custGeom>
              <a:avLst/>
              <a:gdLst/>
              <a:ahLst/>
              <a:cxnLst/>
              <a:rect l="l" t="t" r="r" b="b"/>
              <a:pathLst>
                <a:path w="11918" h="7225" extrusionOk="0">
                  <a:moveTo>
                    <a:pt x="4802" y="1"/>
                  </a:moveTo>
                  <a:cubicBezTo>
                    <a:pt x="3940" y="1"/>
                    <a:pt x="2857" y="107"/>
                    <a:pt x="1514" y="345"/>
                  </a:cubicBezTo>
                  <a:lnTo>
                    <a:pt x="781" y="529"/>
                  </a:lnTo>
                  <a:cubicBezTo>
                    <a:pt x="1392" y="483"/>
                    <a:pt x="2717" y="333"/>
                    <a:pt x="3978" y="333"/>
                  </a:cubicBezTo>
                  <a:cubicBezTo>
                    <a:pt x="7141" y="333"/>
                    <a:pt x="9903" y="1277"/>
                    <a:pt x="1" y="7179"/>
                  </a:cubicBezTo>
                  <a:lnTo>
                    <a:pt x="4037" y="7225"/>
                  </a:lnTo>
                  <a:cubicBezTo>
                    <a:pt x="4037" y="7225"/>
                    <a:pt x="11917" y="1"/>
                    <a:pt x="4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6"/>
            <p:cNvSpPr/>
            <p:nvPr/>
          </p:nvSpPr>
          <p:spPr>
            <a:xfrm>
              <a:off x="5280307" y="3471239"/>
              <a:ext cx="257722" cy="340496"/>
            </a:xfrm>
            <a:custGeom>
              <a:avLst/>
              <a:gdLst/>
              <a:ahLst/>
              <a:cxnLst/>
              <a:rect l="l" t="t" r="r" b="b"/>
              <a:pathLst>
                <a:path w="4496" h="5940" extrusionOk="0">
                  <a:moveTo>
                    <a:pt x="4495" y="1"/>
                  </a:moveTo>
                  <a:cubicBezTo>
                    <a:pt x="551" y="1744"/>
                    <a:pt x="0" y="4632"/>
                    <a:pt x="161" y="5939"/>
                  </a:cubicBezTo>
                  <a:cubicBezTo>
                    <a:pt x="2451" y="3188"/>
                    <a:pt x="3744" y="2920"/>
                    <a:pt x="4161" y="2920"/>
                  </a:cubicBezTo>
                  <a:cubicBezTo>
                    <a:pt x="4262" y="2920"/>
                    <a:pt x="4311" y="2936"/>
                    <a:pt x="4311" y="2936"/>
                  </a:cubicBezTo>
                  <a:cubicBezTo>
                    <a:pt x="4160" y="2835"/>
                    <a:pt x="4016" y="2795"/>
                    <a:pt x="3874" y="2795"/>
                  </a:cubicBezTo>
                  <a:cubicBezTo>
                    <a:pt x="3309" y="2795"/>
                    <a:pt x="2784" y="3441"/>
                    <a:pt x="1995" y="3441"/>
                  </a:cubicBezTo>
                  <a:cubicBezTo>
                    <a:pt x="1984" y="3442"/>
                    <a:pt x="1975" y="3442"/>
                    <a:pt x="1966" y="3442"/>
                  </a:cubicBezTo>
                  <a:cubicBezTo>
                    <a:pt x="1260" y="3442"/>
                    <a:pt x="3906" y="838"/>
                    <a:pt x="4495"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
            <p:cNvSpPr/>
            <p:nvPr/>
          </p:nvSpPr>
          <p:spPr>
            <a:xfrm>
              <a:off x="5017427" y="3787657"/>
              <a:ext cx="209055" cy="123989"/>
            </a:xfrm>
            <a:custGeom>
              <a:avLst/>
              <a:gdLst/>
              <a:ahLst/>
              <a:cxnLst/>
              <a:rect l="l" t="t" r="r" b="b"/>
              <a:pathLst>
                <a:path w="3647" h="2163" extrusionOk="0">
                  <a:moveTo>
                    <a:pt x="2298" y="1"/>
                  </a:moveTo>
                  <a:cubicBezTo>
                    <a:pt x="1532" y="1"/>
                    <a:pt x="494" y="554"/>
                    <a:pt x="0" y="1509"/>
                  </a:cubicBezTo>
                  <a:cubicBezTo>
                    <a:pt x="704" y="863"/>
                    <a:pt x="1232" y="630"/>
                    <a:pt x="1628" y="630"/>
                  </a:cubicBezTo>
                  <a:cubicBezTo>
                    <a:pt x="2643" y="630"/>
                    <a:pt x="2786" y="2163"/>
                    <a:pt x="2786" y="2163"/>
                  </a:cubicBezTo>
                  <a:cubicBezTo>
                    <a:pt x="3647" y="657"/>
                    <a:pt x="3133" y="1"/>
                    <a:pt x="2298"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6"/>
            <p:cNvSpPr/>
            <p:nvPr/>
          </p:nvSpPr>
          <p:spPr>
            <a:xfrm>
              <a:off x="6855007" y="3822165"/>
              <a:ext cx="569843" cy="558722"/>
            </a:xfrm>
            <a:custGeom>
              <a:avLst/>
              <a:gdLst/>
              <a:ahLst/>
              <a:cxnLst/>
              <a:rect l="l" t="t" r="r" b="b"/>
              <a:pathLst>
                <a:path w="9941" h="9747" extrusionOk="0">
                  <a:moveTo>
                    <a:pt x="2821" y="1"/>
                  </a:moveTo>
                  <a:lnTo>
                    <a:pt x="4472" y="1216"/>
                  </a:lnTo>
                  <a:lnTo>
                    <a:pt x="1" y="5310"/>
                  </a:lnTo>
                  <a:lnTo>
                    <a:pt x="4265" y="9712"/>
                  </a:lnTo>
                  <a:lnTo>
                    <a:pt x="9941" y="9746"/>
                  </a:lnTo>
                  <a:lnTo>
                    <a:pt x="9941" y="9746"/>
                  </a:lnTo>
                  <a:lnTo>
                    <a:pt x="1880" y="5527"/>
                  </a:lnTo>
                  <a:lnTo>
                    <a:pt x="5366" y="1056"/>
                  </a:lnTo>
                  <a:lnTo>
                    <a:pt x="282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6"/>
            <p:cNvSpPr/>
            <p:nvPr/>
          </p:nvSpPr>
          <p:spPr>
            <a:xfrm>
              <a:off x="6918118" y="3822165"/>
              <a:ext cx="244480" cy="249869"/>
            </a:xfrm>
            <a:custGeom>
              <a:avLst/>
              <a:gdLst/>
              <a:ahLst/>
              <a:cxnLst/>
              <a:rect l="l" t="t" r="r" b="b"/>
              <a:pathLst>
                <a:path w="4265" h="4359" extrusionOk="0">
                  <a:moveTo>
                    <a:pt x="1720" y="1"/>
                  </a:moveTo>
                  <a:lnTo>
                    <a:pt x="3371" y="1216"/>
                  </a:lnTo>
                  <a:lnTo>
                    <a:pt x="0" y="4359"/>
                  </a:lnTo>
                  <a:lnTo>
                    <a:pt x="0" y="4359"/>
                  </a:lnTo>
                  <a:lnTo>
                    <a:pt x="1972" y="4083"/>
                  </a:lnTo>
                  <a:lnTo>
                    <a:pt x="4265" y="1056"/>
                  </a:lnTo>
                  <a:lnTo>
                    <a:pt x="1720" y="1"/>
                  </a:lnTo>
                  <a:close/>
                </a:path>
              </a:pathLst>
            </a:custGeom>
            <a:solidFill>
              <a:srgbClr val="FFE23F">
                <a:alpha val="6117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6"/>
            <p:cNvSpPr/>
            <p:nvPr/>
          </p:nvSpPr>
          <p:spPr>
            <a:xfrm>
              <a:off x="7613782" y="3692101"/>
              <a:ext cx="50558" cy="130065"/>
            </a:xfrm>
            <a:custGeom>
              <a:avLst/>
              <a:gdLst/>
              <a:ahLst/>
              <a:cxnLst/>
              <a:rect l="l" t="t" r="r" b="b"/>
              <a:pathLst>
                <a:path w="882" h="2269" extrusionOk="0">
                  <a:moveTo>
                    <a:pt x="643" y="1"/>
                  </a:moveTo>
                  <a:lnTo>
                    <a:pt x="1" y="2189"/>
                  </a:lnTo>
                  <a:lnTo>
                    <a:pt x="240" y="2269"/>
                  </a:lnTo>
                  <a:lnTo>
                    <a:pt x="882" y="82"/>
                  </a:lnTo>
                  <a:lnTo>
                    <a:pt x="6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6"/>
            <p:cNvSpPr/>
            <p:nvPr/>
          </p:nvSpPr>
          <p:spPr>
            <a:xfrm>
              <a:off x="7545109" y="3720419"/>
              <a:ext cx="99340" cy="39610"/>
            </a:xfrm>
            <a:custGeom>
              <a:avLst/>
              <a:gdLst/>
              <a:ahLst/>
              <a:cxnLst/>
              <a:rect l="l" t="t" r="r" b="b"/>
              <a:pathLst>
                <a:path w="1733" h="691" extrusionOk="0">
                  <a:moveTo>
                    <a:pt x="79" y="1"/>
                  </a:moveTo>
                  <a:lnTo>
                    <a:pt x="0" y="240"/>
                  </a:lnTo>
                  <a:lnTo>
                    <a:pt x="1653" y="690"/>
                  </a:lnTo>
                  <a:lnTo>
                    <a:pt x="1733" y="452"/>
                  </a:lnTo>
                  <a:lnTo>
                    <a:pt x="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6"/>
            <p:cNvSpPr/>
            <p:nvPr/>
          </p:nvSpPr>
          <p:spPr>
            <a:xfrm>
              <a:off x="4614451" y="3634263"/>
              <a:ext cx="767778" cy="352304"/>
            </a:xfrm>
            <a:custGeom>
              <a:avLst/>
              <a:gdLst/>
              <a:ahLst/>
              <a:cxnLst/>
              <a:rect l="l" t="t" r="r" b="b"/>
              <a:pathLst>
                <a:path w="13394" h="6146" extrusionOk="0">
                  <a:moveTo>
                    <a:pt x="4791" y="0"/>
                  </a:moveTo>
                  <a:cubicBezTo>
                    <a:pt x="1" y="4782"/>
                    <a:pt x="6727" y="6145"/>
                    <a:pt x="10770" y="6145"/>
                  </a:cubicBezTo>
                  <a:cubicBezTo>
                    <a:pt x="12117" y="6145"/>
                    <a:pt x="13167" y="5994"/>
                    <a:pt x="13393" y="5767"/>
                  </a:cubicBezTo>
                  <a:cubicBezTo>
                    <a:pt x="13285" y="5604"/>
                    <a:pt x="13215" y="5419"/>
                    <a:pt x="13189" y="5226"/>
                  </a:cubicBezTo>
                  <a:cubicBezTo>
                    <a:pt x="12825" y="5257"/>
                    <a:pt x="12409" y="5273"/>
                    <a:pt x="11959" y="5273"/>
                  </a:cubicBezTo>
                  <a:cubicBezTo>
                    <a:pt x="8172" y="5273"/>
                    <a:pt x="2036" y="4078"/>
                    <a:pt x="5204" y="0"/>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6"/>
            <p:cNvSpPr/>
            <p:nvPr/>
          </p:nvSpPr>
          <p:spPr>
            <a:xfrm>
              <a:off x="4746178" y="3235760"/>
              <a:ext cx="392373" cy="416563"/>
            </a:xfrm>
            <a:custGeom>
              <a:avLst/>
              <a:gdLst/>
              <a:ahLst/>
              <a:cxnLst/>
              <a:rect l="l" t="t" r="r" b="b"/>
              <a:pathLst>
                <a:path w="6845" h="7267" extrusionOk="0">
                  <a:moveTo>
                    <a:pt x="6845" y="1"/>
                  </a:moveTo>
                  <a:lnTo>
                    <a:pt x="6845" y="1"/>
                  </a:lnTo>
                  <a:cubicBezTo>
                    <a:pt x="6226" y="121"/>
                    <a:pt x="5372" y="467"/>
                    <a:pt x="4279" y="1133"/>
                  </a:cubicBezTo>
                  <a:cubicBezTo>
                    <a:pt x="1" y="3742"/>
                    <a:pt x="394" y="6059"/>
                    <a:pt x="2464" y="7267"/>
                  </a:cubicBezTo>
                  <a:lnTo>
                    <a:pt x="2945" y="6511"/>
                  </a:lnTo>
                  <a:cubicBezTo>
                    <a:pt x="1431" y="5230"/>
                    <a:pt x="1511" y="3127"/>
                    <a:pt x="5346" y="789"/>
                  </a:cubicBezTo>
                  <a:cubicBezTo>
                    <a:pt x="5908" y="446"/>
                    <a:pt x="6408" y="188"/>
                    <a:pt x="6845"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6"/>
            <p:cNvSpPr/>
            <p:nvPr/>
          </p:nvSpPr>
          <p:spPr>
            <a:xfrm>
              <a:off x="5025265" y="3353270"/>
              <a:ext cx="206418" cy="90627"/>
            </a:xfrm>
            <a:custGeom>
              <a:avLst/>
              <a:gdLst/>
              <a:ahLst/>
              <a:cxnLst/>
              <a:rect l="l" t="t" r="r" b="b"/>
              <a:pathLst>
                <a:path w="3601" h="1581" extrusionOk="0">
                  <a:moveTo>
                    <a:pt x="2798" y="1"/>
                  </a:moveTo>
                  <a:cubicBezTo>
                    <a:pt x="2403" y="1"/>
                    <a:pt x="1567" y="323"/>
                    <a:pt x="0" y="1254"/>
                  </a:cubicBezTo>
                  <a:cubicBezTo>
                    <a:pt x="811" y="896"/>
                    <a:pt x="1558" y="643"/>
                    <a:pt x="2004" y="643"/>
                  </a:cubicBezTo>
                  <a:cubicBezTo>
                    <a:pt x="2458" y="643"/>
                    <a:pt x="2601" y="904"/>
                    <a:pt x="2185" y="1580"/>
                  </a:cubicBezTo>
                  <a:cubicBezTo>
                    <a:pt x="2588" y="1327"/>
                    <a:pt x="3601" y="1"/>
                    <a:pt x="2798" y="1"/>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6"/>
            <p:cNvSpPr/>
            <p:nvPr/>
          </p:nvSpPr>
          <p:spPr>
            <a:xfrm>
              <a:off x="5376663" y="3381034"/>
              <a:ext cx="181311" cy="59099"/>
            </a:xfrm>
            <a:custGeom>
              <a:avLst/>
              <a:gdLst/>
              <a:ahLst/>
              <a:cxnLst/>
              <a:rect l="l" t="t" r="r" b="b"/>
              <a:pathLst>
                <a:path w="3163" h="1031" extrusionOk="0">
                  <a:moveTo>
                    <a:pt x="2557" y="0"/>
                  </a:moveTo>
                  <a:cubicBezTo>
                    <a:pt x="2082" y="0"/>
                    <a:pt x="1275" y="281"/>
                    <a:pt x="0" y="1031"/>
                  </a:cubicBezTo>
                  <a:cubicBezTo>
                    <a:pt x="59" y="1012"/>
                    <a:pt x="120" y="992"/>
                    <a:pt x="176" y="975"/>
                  </a:cubicBezTo>
                  <a:cubicBezTo>
                    <a:pt x="320" y="924"/>
                    <a:pt x="467" y="883"/>
                    <a:pt x="618" y="851"/>
                  </a:cubicBezTo>
                  <a:cubicBezTo>
                    <a:pt x="1440" y="631"/>
                    <a:pt x="2067" y="536"/>
                    <a:pt x="2531" y="536"/>
                  </a:cubicBezTo>
                  <a:cubicBezTo>
                    <a:pt x="2772" y="536"/>
                    <a:pt x="2970" y="562"/>
                    <a:pt x="3129" y="608"/>
                  </a:cubicBezTo>
                  <a:cubicBezTo>
                    <a:pt x="3162" y="257"/>
                    <a:pt x="3011" y="0"/>
                    <a:pt x="2557" y="0"/>
                  </a:cubicBezTo>
                  <a:close/>
                </a:path>
              </a:pathLst>
            </a:custGeom>
            <a:solidFill>
              <a:srgbClr val="68433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6"/>
            <p:cNvSpPr/>
            <p:nvPr/>
          </p:nvSpPr>
          <p:spPr>
            <a:xfrm>
              <a:off x="7454254" y="1711449"/>
              <a:ext cx="67641" cy="171452"/>
            </a:xfrm>
            <a:custGeom>
              <a:avLst/>
              <a:gdLst/>
              <a:ahLst/>
              <a:cxnLst/>
              <a:rect l="l" t="t" r="r" b="b"/>
              <a:pathLst>
                <a:path w="1180" h="2991" extrusionOk="0">
                  <a:moveTo>
                    <a:pt x="883" y="0"/>
                  </a:moveTo>
                  <a:cubicBezTo>
                    <a:pt x="353" y="1761"/>
                    <a:pt x="1" y="2991"/>
                    <a:pt x="69" y="2991"/>
                  </a:cubicBezTo>
                  <a:cubicBezTo>
                    <a:pt x="124" y="2991"/>
                    <a:pt x="452" y="2193"/>
                    <a:pt x="1180" y="232"/>
                  </a:cubicBezTo>
                  <a:lnTo>
                    <a:pt x="883" y="0"/>
                  </a:ln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6"/>
            <p:cNvSpPr/>
            <p:nvPr/>
          </p:nvSpPr>
          <p:spPr>
            <a:xfrm>
              <a:off x="7229264" y="1562641"/>
              <a:ext cx="71367" cy="177127"/>
            </a:xfrm>
            <a:custGeom>
              <a:avLst/>
              <a:gdLst/>
              <a:ahLst/>
              <a:cxnLst/>
              <a:rect l="l" t="t" r="r" b="b"/>
              <a:pathLst>
                <a:path w="1245" h="3090" extrusionOk="0">
                  <a:moveTo>
                    <a:pt x="872" y="1"/>
                  </a:moveTo>
                  <a:cubicBezTo>
                    <a:pt x="331" y="1793"/>
                    <a:pt x="0" y="3089"/>
                    <a:pt x="107" y="3089"/>
                  </a:cubicBezTo>
                  <a:cubicBezTo>
                    <a:pt x="190" y="3089"/>
                    <a:pt x="534" y="2316"/>
                    <a:pt x="1244" y="400"/>
                  </a:cubicBezTo>
                  <a:lnTo>
                    <a:pt x="872" y="1"/>
                  </a:ln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6"/>
            <p:cNvSpPr/>
            <p:nvPr/>
          </p:nvSpPr>
          <p:spPr>
            <a:xfrm>
              <a:off x="7183693" y="1421170"/>
              <a:ext cx="398277" cy="329834"/>
            </a:xfrm>
            <a:custGeom>
              <a:avLst/>
              <a:gdLst/>
              <a:ahLst/>
              <a:cxnLst/>
              <a:rect l="l" t="t" r="r" b="b"/>
              <a:pathLst>
                <a:path w="6948" h="5754" extrusionOk="0">
                  <a:moveTo>
                    <a:pt x="2315" y="1"/>
                  </a:moveTo>
                  <a:cubicBezTo>
                    <a:pt x="1438" y="1"/>
                    <a:pt x="696" y="574"/>
                    <a:pt x="384" y="2144"/>
                  </a:cubicBezTo>
                  <a:cubicBezTo>
                    <a:pt x="0" y="4077"/>
                    <a:pt x="4349" y="5753"/>
                    <a:pt x="6028" y="5753"/>
                  </a:cubicBezTo>
                  <a:cubicBezTo>
                    <a:pt x="6301" y="5753"/>
                    <a:pt x="6503" y="5709"/>
                    <a:pt x="6603" y="5615"/>
                  </a:cubicBezTo>
                  <a:lnTo>
                    <a:pt x="6922" y="3884"/>
                  </a:lnTo>
                  <a:cubicBezTo>
                    <a:pt x="6948" y="2908"/>
                    <a:pt x="4290" y="1"/>
                    <a:pt x="2315" y="1"/>
                  </a:cubicBezTo>
                  <a:close/>
                </a:path>
              </a:pathLst>
            </a:custGeom>
            <a:solidFill>
              <a:srgbClr val="D1CC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6"/>
            <p:cNvSpPr/>
            <p:nvPr/>
          </p:nvSpPr>
          <p:spPr>
            <a:xfrm>
              <a:off x="7183693" y="1544068"/>
              <a:ext cx="391685" cy="206934"/>
            </a:xfrm>
            <a:custGeom>
              <a:avLst/>
              <a:gdLst/>
              <a:ahLst/>
              <a:cxnLst/>
              <a:rect l="l" t="t" r="r" b="b"/>
              <a:pathLst>
                <a:path w="6833" h="3610" extrusionOk="0">
                  <a:moveTo>
                    <a:pt x="384" y="0"/>
                  </a:moveTo>
                  <a:lnTo>
                    <a:pt x="384" y="0"/>
                  </a:lnTo>
                  <a:cubicBezTo>
                    <a:pt x="0" y="1933"/>
                    <a:pt x="4349" y="3609"/>
                    <a:pt x="6028" y="3609"/>
                  </a:cubicBezTo>
                  <a:cubicBezTo>
                    <a:pt x="6301" y="3609"/>
                    <a:pt x="6503" y="3565"/>
                    <a:pt x="6603" y="3471"/>
                  </a:cubicBezTo>
                  <a:lnTo>
                    <a:pt x="6833" y="1988"/>
                  </a:lnTo>
                  <a:lnTo>
                    <a:pt x="6833" y="1988"/>
                  </a:lnTo>
                  <a:cubicBezTo>
                    <a:pt x="6410" y="2140"/>
                    <a:pt x="5961" y="2861"/>
                    <a:pt x="4862" y="3104"/>
                  </a:cubicBezTo>
                  <a:cubicBezTo>
                    <a:pt x="4859" y="3104"/>
                    <a:pt x="4856" y="3104"/>
                    <a:pt x="4853" y="3104"/>
                  </a:cubicBezTo>
                  <a:cubicBezTo>
                    <a:pt x="3863" y="3104"/>
                    <a:pt x="1024" y="1849"/>
                    <a:pt x="384" y="0"/>
                  </a:cubicBez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6"/>
            <p:cNvSpPr/>
            <p:nvPr/>
          </p:nvSpPr>
          <p:spPr>
            <a:xfrm>
              <a:off x="7161050" y="1525038"/>
              <a:ext cx="68443" cy="174260"/>
            </a:xfrm>
            <a:custGeom>
              <a:avLst/>
              <a:gdLst/>
              <a:ahLst/>
              <a:cxnLst/>
              <a:rect l="l" t="t" r="r" b="b"/>
              <a:pathLst>
                <a:path w="1194" h="3040" extrusionOk="0">
                  <a:moveTo>
                    <a:pt x="886" y="0"/>
                  </a:moveTo>
                  <a:cubicBezTo>
                    <a:pt x="350" y="1777"/>
                    <a:pt x="0" y="3039"/>
                    <a:pt x="80" y="3039"/>
                  </a:cubicBezTo>
                  <a:cubicBezTo>
                    <a:pt x="143" y="3039"/>
                    <a:pt x="474" y="2253"/>
                    <a:pt x="1193" y="314"/>
                  </a:cubicBezTo>
                  <a:lnTo>
                    <a:pt x="886" y="0"/>
                  </a:lnTo>
                  <a:close/>
                </a:path>
              </a:pathLst>
            </a:custGeom>
            <a:solidFill>
              <a:srgbClr val="D1CC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6"/>
            <p:cNvSpPr/>
            <p:nvPr/>
          </p:nvSpPr>
          <p:spPr>
            <a:xfrm>
              <a:off x="7371652" y="1687890"/>
              <a:ext cx="72112" cy="173630"/>
            </a:xfrm>
            <a:custGeom>
              <a:avLst/>
              <a:gdLst/>
              <a:ahLst/>
              <a:cxnLst/>
              <a:rect l="l" t="t" r="r" b="b"/>
              <a:pathLst>
                <a:path w="1258" h="3029" extrusionOk="0">
                  <a:moveTo>
                    <a:pt x="857" y="0"/>
                  </a:moveTo>
                  <a:cubicBezTo>
                    <a:pt x="322" y="1773"/>
                    <a:pt x="1" y="3029"/>
                    <a:pt x="105" y="3029"/>
                  </a:cubicBezTo>
                  <a:cubicBezTo>
                    <a:pt x="188" y="3029"/>
                    <a:pt x="537" y="2241"/>
                    <a:pt x="1257" y="298"/>
                  </a:cubicBezTo>
                  <a:lnTo>
                    <a:pt x="857" y="0"/>
                  </a:lnTo>
                  <a:close/>
                </a:path>
              </a:pathLst>
            </a:custGeom>
            <a:solidFill>
              <a:srgbClr val="D1CC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6"/>
            <p:cNvSpPr/>
            <p:nvPr/>
          </p:nvSpPr>
          <p:spPr>
            <a:xfrm>
              <a:off x="7605355" y="1690813"/>
              <a:ext cx="95557" cy="35139"/>
            </a:xfrm>
            <a:custGeom>
              <a:avLst/>
              <a:gdLst/>
              <a:ahLst/>
              <a:cxnLst/>
              <a:rect l="l" t="t" r="r" b="b"/>
              <a:pathLst>
                <a:path w="1667" h="613" extrusionOk="0">
                  <a:moveTo>
                    <a:pt x="562" y="0"/>
                  </a:moveTo>
                  <a:cubicBezTo>
                    <a:pt x="348" y="0"/>
                    <a:pt x="128" y="56"/>
                    <a:pt x="1" y="196"/>
                  </a:cubicBezTo>
                  <a:lnTo>
                    <a:pt x="297" y="612"/>
                  </a:lnTo>
                  <a:cubicBezTo>
                    <a:pt x="1667" y="395"/>
                    <a:pt x="1134" y="0"/>
                    <a:pt x="562" y="0"/>
                  </a:cubicBezTo>
                  <a:close/>
                </a:path>
              </a:pathLst>
            </a:custGeom>
            <a:solidFill>
              <a:srgbClr val="D1CC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6"/>
            <p:cNvSpPr/>
            <p:nvPr/>
          </p:nvSpPr>
          <p:spPr>
            <a:xfrm>
              <a:off x="7181056" y="1425641"/>
              <a:ext cx="318484" cy="261677"/>
            </a:xfrm>
            <a:custGeom>
              <a:avLst/>
              <a:gdLst/>
              <a:ahLst/>
              <a:cxnLst/>
              <a:rect l="l" t="t" r="r" b="b"/>
              <a:pathLst>
                <a:path w="5556" h="4565" extrusionOk="0">
                  <a:moveTo>
                    <a:pt x="2263" y="0"/>
                  </a:moveTo>
                  <a:cubicBezTo>
                    <a:pt x="1808" y="0"/>
                    <a:pt x="1385" y="212"/>
                    <a:pt x="1043" y="774"/>
                  </a:cubicBezTo>
                  <a:cubicBezTo>
                    <a:pt x="1" y="2486"/>
                    <a:pt x="1149" y="2995"/>
                    <a:pt x="2246" y="3821"/>
                  </a:cubicBezTo>
                  <a:cubicBezTo>
                    <a:pt x="2893" y="4308"/>
                    <a:pt x="3599" y="4564"/>
                    <a:pt x="4167" y="4564"/>
                  </a:cubicBezTo>
                  <a:cubicBezTo>
                    <a:pt x="4563" y="4564"/>
                    <a:pt x="4891" y="4440"/>
                    <a:pt x="5084" y="4183"/>
                  </a:cubicBezTo>
                  <a:cubicBezTo>
                    <a:pt x="5555" y="3557"/>
                    <a:pt x="5467" y="1810"/>
                    <a:pt x="4371" y="984"/>
                  </a:cubicBezTo>
                  <a:cubicBezTo>
                    <a:pt x="3710" y="487"/>
                    <a:pt x="2951" y="0"/>
                    <a:pt x="2263" y="0"/>
                  </a:cubicBezTo>
                  <a:close/>
                </a:path>
              </a:pathLst>
            </a:custGeom>
            <a:solidFill>
              <a:srgbClr val="F0E9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6"/>
            <p:cNvSpPr/>
            <p:nvPr/>
          </p:nvSpPr>
          <p:spPr>
            <a:xfrm>
              <a:off x="7486239" y="1620422"/>
              <a:ext cx="165719" cy="148121"/>
            </a:xfrm>
            <a:custGeom>
              <a:avLst/>
              <a:gdLst/>
              <a:ahLst/>
              <a:cxnLst/>
              <a:rect l="l" t="t" r="r" b="b"/>
              <a:pathLst>
                <a:path w="2891" h="2584" extrusionOk="0">
                  <a:moveTo>
                    <a:pt x="736" y="0"/>
                  </a:moveTo>
                  <a:lnTo>
                    <a:pt x="736" y="0"/>
                  </a:lnTo>
                  <a:cubicBezTo>
                    <a:pt x="39" y="332"/>
                    <a:pt x="0" y="759"/>
                    <a:pt x="757" y="1577"/>
                  </a:cubicBezTo>
                  <a:cubicBezTo>
                    <a:pt x="1386" y="2307"/>
                    <a:pt x="1839" y="2584"/>
                    <a:pt x="2121" y="2584"/>
                  </a:cubicBezTo>
                  <a:cubicBezTo>
                    <a:pt x="2890" y="2584"/>
                    <a:pt x="2386" y="522"/>
                    <a:pt x="736" y="0"/>
                  </a:cubicBezTo>
                  <a:close/>
                </a:path>
              </a:pathLst>
            </a:custGeom>
            <a:solidFill>
              <a:srgbClr val="F0E9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6"/>
            <p:cNvSpPr/>
            <p:nvPr/>
          </p:nvSpPr>
          <p:spPr>
            <a:xfrm>
              <a:off x="7536167" y="1735238"/>
              <a:ext cx="93550" cy="98595"/>
            </a:xfrm>
            <a:custGeom>
              <a:avLst/>
              <a:gdLst/>
              <a:ahLst/>
              <a:cxnLst/>
              <a:rect l="l" t="t" r="r" b="b"/>
              <a:pathLst>
                <a:path w="1632" h="1720" extrusionOk="0">
                  <a:moveTo>
                    <a:pt x="344" y="0"/>
                  </a:moveTo>
                  <a:lnTo>
                    <a:pt x="344" y="0"/>
                  </a:lnTo>
                  <a:cubicBezTo>
                    <a:pt x="1" y="851"/>
                    <a:pt x="543" y="1720"/>
                    <a:pt x="1015" y="1720"/>
                  </a:cubicBezTo>
                  <a:cubicBezTo>
                    <a:pt x="1340" y="1720"/>
                    <a:pt x="1631" y="1310"/>
                    <a:pt x="1580" y="201"/>
                  </a:cubicBezTo>
                  <a:lnTo>
                    <a:pt x="344" y="0"/>
                  </a:lnTo>
                  <a:close/>
                </a:path>
              </a:pathLst>
            </a:custGeom>
            <a:solidFill>
              <a:srgbClr val="F0E9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6"/>
            <p:cNvSpPr/>
            <p:nvPr/>
          </p:nvSpPr>
          <p:spPr>
            <a:xfrm>
              <a:off x="7469903" y="1705832"/>
              <a:ext cx="92633" cy="36113"/>
            </a:xfrm>
            <a:custGeom>
              <a:avLst/>
              <a:gdLst/>
              <a:ahLst/>
              <a:cxnLst/>
              <a:rect l="l" t="t" r="r" b="b"/>
              <a:pathLst>
                <a:path w="1616" h="630" extrusionOk="0">
                  <a:moveTo>
                    <a:pt x="1296" y="1"/>
                  </a:moveTo>
                  <a:cubicBezTo>
                    <a:pt x="1" y="285"/>
                    <a:pt x="452" y="629"/>
                    <a:pt x="993" y="629"/>
                  </a:cubicBezTo>
                  <a:cubicBezTo>
                    <a:pt x="1229" y="629"/>
                    <a:pt x="1483" y="564"/>
                    <a:pt x="1616" y="399"/>
                  </a:cubicBezTo>
                  <a:lnTo>
                    <a:pt x="1296" y="1"/>
                  </a:lnTo>
                  <a:close/>
                </a:path>
              </a:pathLst>
            </a:custGeom>
            <a:solidFill>
              <a:srgbClr val="F0E9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6"/>
            <p:cNvSpPr/>
            <p:nvPr/>
          </p:nvSpPr>
          <p:spPr>
            <a:xfrm>
              <a:off x="7391543" y="1562125"/>
              <a:ext cx="167668" cy="44998"/>
            </a:xfrm>
            <a:custGeom>
              <a:avLst/>
              <a:gdLst/>
              <a:ahLst/>
              <a:cxnLst/>
              <a:rect l="l" t="t" r="r" b="b"/>
              <a:pathLst>
                <a:path w="2925" h="785" extrusionOk="0">
                  <a:moveTo>
                    <a:pt x="1197" y="1"/>
                  </a:moveTo>
                  <a:cubicBezTo>
                    <a:pt x="379" y="1"/>
                    <a:pt x="1" y="510"/>
                    <a:pt x="2014" y="766"/>
                  </a:cubicBezTo>
                  <a:cubicBezTo>
                    <a:pt x="2113" y="779"/>
                    <a:pt x="2195" y="785"/>
                    <a:pt x="2262" y="785"/>
                  </a:cubicBezTo>
                  <a:cubicBezTo>
                    <a:pt x="2925" y="785"/>
                    <a:pt x="2141" y="224"/>
                    <a:pt x="2141" y="224"/>
                  </a:cubicBezTo>
                  <a:cubicBezTo>
                    <a:pt x="1828" y="64"/>
                    <a:pt x="1485" y="1"/>
                    <a:pt x="1197" y="1"/>
                  </a:cubicBez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6"/>
            <p:cNvSpPr/>
            <p:nvPr/>
          </p:nvSpPr>
          <p:spPr>
            <a:xfrm>
              <a:off x="7237633" y="1493912"/>
              <a:ext cx="79449" cy="82143"/>
            </a:xfrm>
            <a:custGeom>
              <a:avLst/>
              <a:gdLst/>
              <a:ahLst/>
              <a:cxnLst/>
              <a:rect l="l" t="t" r="r" b="b"/>
              <a:pathLst>
                <a:path w="1386" h="1433" extrusionOk="0">
                  <a:moveTo>
                    <a:pt x="574" y="1"/>
                  </a:moveTo>
                  <a:cubicBezTo>
                    <a:pt x="1" y="166"/>
                    <a:pt x="107" y="1432"/>
                    <a:pt x="510" y="1432"/>
                  </a:cubicBezTo>
                  <a:cubicBezTo>
                    <a:pt x="663" y="1432"/>
                    <a:pt x="858" y="1251"/>
                    <a:pt x="1074" y="761"/>
                  </a:cubicBezTo>
                  <a:cubicBezTo>
                    <a:pt x="1386" y="56"/>
                    <a:pt x="574" y="1"/>
                    <a:pt x="574" y="1"/>
                  </a:cubicBez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6"/>
            <p:cNvSpPr/>
            <p:nvPr/>
          </p:nvSpPr>
          <p:spPr>
            <a:xfrm>
              <a:off x="7333361" y="1496950"/>
              <a:ext cx="38521" cy="39839"/>
            </a:xfrm>
            <a:custGeom>
              <a:avLst/>
              <a:gdLst/>
              <a:ahLst/>
              <a:cxnLst/>
              <a:rect l="l" t="t" r="r" b="b"/>
              <a:pathLst>
                <a:path w="672" h="695" extrusionOk="0">
                  <a:moveTo>
                    <a:pt x="278" y="1"/>
                  </a:moveTo>
                  <a:cubicBezTo>
                    <a:pt x="0" y="81"/>
                    <a:pt x="52" y="694"/>
                    <a:pt x="247" y="694"/>
                  </a:cubicBezTo>
                  <a:cubicBezTo>
                    <a:pt x="321" y="694"/>
                    <a:pt x="415" y="607"/>
                    <a:pt x="520" y="369"/>
                  </a:cubicBezTo>
                  <a:cubicBezTo>
                    <a:pt x="671" y="28"/>
                    <a:pt x="278" y="1"/>
                    <a:pt x="278" y="1"/>
                  </a:cubicBez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6"/>
            <p:cNvSpPr/>
            <p:nvPr/>
          </p:nvSpPr>
          <p:spPr>
            <a:xfrm>
              <a:off x="7383002" y="1651490"/>
              <a:ext cx="95958" cy="44597"/>
            </a:xfrm>
            <a:custGeom>
              <a:avLst/>
              <a:gdLst/>
              <a:ahLst/>
              <a:cxnLst/>
              <a:rect l="l" t="t" r="r" b="b"/>
              <a:pathLst>
                <a:path w="1674" h="778" extrusionOk="0">
                  <a:moveTo>
                    <a:pt x="401" y="0"/>
                  </a:moveTo>
                  <a:cubicBezTo>
                    <a:pt x="1" y="0"/>
                    <a:pt x="22" y="512"/>
                    <a:pt x="22" y="512"/>
                  </a:cubicBezTo>
                  <a:cubicBezTo>
                    <a:pt x="100" y="702"/>
                    <a:pt x="325" y="778"/>
                    <a:pt x="558" y="778"/>
                  </a:cubicBezTo>
                  <a:cubicBezTo>
                    <a:pt x="1095" y="778"/>
                    <a:pt x="1673" y="377"/>
                    <a:pt x="602" y="35"/>
                  </a:cubicBezTo>
                  <a:cubicBezTo>
                    <a:pt x="526" y="11"/>
                    <a:pt x="459" y="0"/>
                    <a:pt x="401" y="0"/>
                  </a:cubicBez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
            <p:cNvSpPr/>
            <p:nvPr/>
          </p:nvSpPr>
          <p:spPr>
            <a:xfrm>
              <a:off x="7568096" y="1807636"/>
              <a:ext cx="45227" cy="24706"/>
            </a:xfrm>
            <a:custGeom>
              <a:avLst/>
              <a:gdLst/>
              <a:ahLst/>
              <a:cxnLst/>
              <a:rect l="l" t="t" r="r" b="b"/>
              <a:pathLst>
                <a:path w="789" h="431" extrusionOk="0">
                  <a:moveTo>
                    <a:pt x="341" y="0"/>
                  </a:moveTo>
                  <a:cubicBezTo>
                    <a:pt x="159" y="0"/>
                    <a:pt x="0" y="46"/>
                    <a:pt x="52" y="143"/>
                  </a:cubicBezTo>
                  <a:cubicBezTo>
                    <a:pt x="166" y="355"/>
                    <a:pt x="315" y="430"/>
                    <a:pt x="449" y="430"/>
                  </a:cubicBezTo>
                  <a:cubicBezTo>
                    <a:pt x="627" y="430"/>
                    <a:pt x="779" y="296"/>
                    <a:pt x="784" y="174"/>
                  </a:cubicBezTo>
                  <a:cubicBezTo>
                    <a:pt x="788" y="60"/>
                    <a:pt x="549" y="0"/>
                    <a:pt x="341" y="0"/>
                  </a:cubicBezTo>
                  <a:close/>
                </a:path>
              </a:pathLst>
            </a:custGeom>
            <a:solidFill>
              <a:srgbClr val="D1CC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
            <p:cNvSpPr/>
            <p:nvPr/>
          </p:nvSpPr>
          <p:spPr>
            <a:xfrm>
              <a:off x="7607648" y="1644841"/>
              <a:ext cx="34909" cy="56176"/>
            </a:xfrm>
            <a:custGeom>
              <a:avLst/>
              <a:gdLst/>
              <a:ahLst/>
              <a:cxnLst/>
              <a:rect l="l" t="t" r="r" b="b"/>
              <a:pathLst>
                <a:path w="609" h="980" extrusionOk="0">
                  <a:moveTo>
                    <a:pt x="536" y="1"/>
                  </a:moveTo>
                  <a:cubicBezTo>
                    <a:pt x="445" y="1"/>
                    <a:pt x="154" y="388"/>
                    <a:pt x="1" y="717"/>
                  </a:cubicBezTo>
                  <a:lnTo>
                    <a:pt x="191" y="980"/>
                  </a:lnTo>
                  <a:cubicBezTo>
                    <a:pt x="552" y="250"/>
                    <a:pt x="608" y="1"/>
                    <a:pt x="536" y="1"/>
                  </a:cubicBezTo>
                  <a:close/>
                </a:path>
              </a:pathLst>
            </a:custGeom>
            <a:solidFill>
              <a:srgbClr val="9F96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
            <p:cNvSpPr/>
            <p:nvPr/>
          </p:nvSpPr>
          <p:spPr>
            <a:xfrm>
              <a:off x="7543332" y="1652522"/>
              <a:ext cx="33992" cy="52278"/>
            </a:xfrm>
            <a:custGeom>
              <a:avLst/>
              <a:gdLst/>
              <a:ahLst/>
              <a:cxnLst/>
              <a:rect l="l" t="t" r="r" b="b"/>
              <a:pathLst>
                <a:path w="593" h="912" extrusionOk="0">
                  <a:moveTo>
                    <a:pt x="93" y="0"/>
                  </a:moveTo>
                  <a:cubicBezTo>
                    <a:pt x="0" y="0"/>
                    <a:pt x="107" y="525"/>
                    <a:pt x="268" y="883"/>
                  </a:cubicBezTo>
                  <a:lnTo>
                    <a:pt x="592" y="911"/>
                  </a:lnTo>
                  <a:cubicBezTo>
                    <a:pt x="307" y="235"/>
                    <a:pt x="156" y="0"/>
                    <a:pt x="93" y="0"/>
                  </a:cubicBezTo>
                  <a:close/>
                </a:path>
              </a:pathLst>
            </a:custGeom>
            <a:solidFill>
              <a:srgbClr val="9F96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6"/>
            <p:cNvSpPr/>
            <p:nvPr/>
          </p:nvSpPr>
          <p:spPr>
            <a:xfrm>
              <a:off x="7563281" y="1750944"/>
              <a:ext cx="11465" cy="12496"/>
            </a:xfrm>
            <a:custGeom>
              <a:avLst/>
              <a:gdLst/>
              <a:ahLst/>
              <a:cxnLst/>
              <a:rect l="l" t="t" r="r" b="b"/>
              <a:pathLst>
                <a:path w="200" h="218" extrusionOk="0">
                  <a:moveTo>
                    <a:pt x="1" y="1"/>
                  </a:moveTo>
                  <a:lnTo>
                    <a:pt x="1" y="1"/>
                  </a:lnTo>
                  <a:cubicBezTo>
                    <a:pt x="37" y="166"/>
                    <a:pt x="73" y="218"/>
                    <a:pt x="105" y="218"/>
                  </a:cubicBezTo>
                  <a:cubicBezTo>
                    <a:pt x="159" y="218"/>
                    <a:pt x="200" y="63"/>
                    <a:pt x="200" y="63"/>
                  </a:cubicBezTo>
                  <a:lnTo>
                    <a:pt x="1" y="1"/>
                  </a:ln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6"/>
            <p:cNvSpPr/>
            <p:nvPr/>
          </p:nvSpPr>
          <p:spPr>
            <a:xfrm>
              <a:off x="7604667" y="1753810"/>
              <a:ext cx="11407" cy="12439"/>
            </a:xfrm>
            <a:custGeom>
              <a:avLst/>
              <a:gdLst/>
              <a:ahLst/>
              <a:cxnLst/>
              <a:rect l="l" t="t" r="r" b="b"/>
              <a:pathLst>
                <a:path w="199" h="217" extrusionOk="0">
                  <a:moveTo>
                    <a:pt x="1" y="1"/>
                  </a:moveTo>
                  <a:lnTo>
                    <a:pt x="1" y="1"/>
                  </a:lnTo>
                  <a:cubicBezTo>
                    <a:pt x="37" y="165"/>
                    <a:pt x="73" y="217"/>
                    <a:pt x="105" y="217"/>
                  </a:cubicBezTo>
                  <a:cubicBezTo>
                    <a:pt x="159" y="217"/>
                    <a:pt x="199" y="62"/>
                    <a:pt x="199" y="62"/>
                  </a:cubicBezTo>
                  <a:lnTo>
                    <a:pt x="1" y="1"/>
                  </a:lnTo>
                  <a:close/>
                </a:path>
              </a:pathLst>
            </a:custGeom>
            <a:solidFill>
              <a:srgbClr val="B2A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6"/>
            <p:cNvSpPr/>
            <p:nvPr/>
          </p:nvSpPr>
          <p:spPr>
            <a:xfrm>
              <a:off x="5098882" y="868756"/>
              <a:ext cx="1178092" cy="312580"/>
            </a:xfrm>
            <a:custGeom>
              <a:avLst/>
              <a:gdLst/>
              <a:ahLst/>
              <a:cxnLst/>
              <a:rect l="l" t="t" r="r" b="b"/>
              <a:pathLst>
                <a:path w="20552" h="5453" extrusionOk="0">
                  <a:moveTo>
                    <a:pt x="17615" y="0"/>
                  </a:moveTo>
                  <a:cubicBezTo>
                    <a:pt x="11593" y="0"/>
                    <a:pt x="3788" y="2399"/>
                    <a:pt x="1" y="5433"/>
                  </a:cubicBezTo>
                  <a:cubicBezTo>
                    <a:pt x="321" y="5446"/>
                    <a:pt x="642" y="5452"/>
                    <a:pt x="964" y="5452"/>
                  </a:cubicBezTo>
                  <a:cubicBezTo>
                    <a:pt x="10352" y="5452"/>
                    <a:pt x="20551" y="225"/>
                    <a:pt x="20551" y="225"/>
                  </a:cubicBezTo>
                  <a:cubicBezTo>
                    <a:pt x="19646" y="72"/>
                    <a:pt x="18657" y="0"/>
                    <a:pt x="17615" y="0"/>
                  </a:cubicBezTo>
                  <a:close/>
                </a:path>
              </a:pathLst>
            </a:custGeom>
            <a:solidFill>
              <a:srgbClr val="684338">
                <a:alpha val="8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
            <p:cNvSpPr/>
            <p:nvPr/>
          </p:nvSpPr>
          <p:spPr>
            <a:xfrm>
              <a:off x="5864249" y="3914626"/>
              <a:ext cx="91716" cy="96932"/>
            </a:xfrm>
            <a:custGeom>
              <a:avLst/>
              <a:gdLst/>
              <a:ahLst/>
              <a:cxnLst/>
              <a:rect l="l" t="t" r="r" b="b"/>
              <a:pathLst>
                <a:path w="1600" h="1691" extrusionOk="0">
                  <a:moveTo>
                    <a:pt x="397" y="0"/>
                  </a:moveTo>
                  <a:cubicBezTo>
                    <a:pt x="1" y="0"/>
                    <a:pt x="689" y="923"/>
                    <a:pt x="1600" y="1690"/>
                  </a:cubicBezTo>
                  <a:lnTo>
                    <a:pt x="1600" y="613"/>
                  </a:lnTo>
                  <a:cubicBezTo>
                    <a:pt x="946" y="175"/>
                    <a:pt x="569" y="0"/>
                    <a:pt x="39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
            <p:cNvSpPr/>
            <p:nvPr/>
          </p:nvSpPr>
          <p:spPr>
            <a:xfrm>
              <a:off x="6418555" y="1464104"/>
              <a:ext cx="378615" cy="215819"/>
            </a:xfrm>
            <a:custGeom>
              <a:avLst/>
              <a:gdLst/>
              <a:ahLst/>
              <a:cxnLst/>
              <a:rect l="l" t="t" r="r" b="b"/>
              <a:pathLst>
                <a:path w="6605" h="3765" extrusionOk="0">
                  <a:moveTo>
                    <a:pt x="6605" y="1"/>
                  </a:moveTo>
                  <a:lnTo>
                    <a:pt x="1" y="3761"/>
                  </a:lnTo>
                  <a:cubicBezTo>
                    <a:pt x="1" y="3761"/>
                    <a:pt x="71" y="3765"/>
                    <a:pt x="198" y="3765"/>
                  </a:cubicBezTo>
                  <a:cubicBezTo>
                    <a:pt x="1124" y="3765"/>
                    <a:pt x="5072" y="3551"/>
                    <a:pt x="6605" y="1"/>
                  </a:cubicBezTo>
                  <a:close/>
                </a:path>
              </a:pathLst>
            </a:custGeom>
            <a:solidFill>
              <a:srgbClr val="9E99A3">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
            <p:cNvSpPr/>
            <p:nvPr/>
          </p:nvSpPr>
          <p:spPr>
            <a:xfrm>
              <a:off x="7129924" y="2864484"/>
              <a:ext cx="488044" cy="246143"/>
            </a:xfrm>
            <a:custGeom>
              <a:avLst/>
              <a:gdLst/>
              <a:ahLst/>
              <a:cxnLst/>
              <a:rect l="l" t="t" r="r" b="b"/>
              <a:pathLst>
                <a:path w="8514" h="4294" extrusionOk="0">
                  <a:moveTo>
                    <a:pt x="2254" y="4293"/>
                  </a:moveTo>
                  <a:lnTo>
                    <a:pt x="8513" y="1266"/>
                  </a:lnTo>
                  <a:lnTo>
                    <a:pt x="8112" y="1014"/>
                  </a:lnTo>
                  <a:lnTo>
                    <a:pt x="8444" y="853"/>
                  </a:lnTo>
                  <a:lnTo>
                    <a:pt x="7087" y="0"/>
                  </a:lnTo>
                  <a:lnTo>
                    <a:pt x="0" y="2609"/>
                  </a:lnTo>
                  <a:lnTo>
                    <a:pt x="462" y="2877"/>
                  </a:lnTo>
                  <a:lnTo>
                    <a:pt x="69" y="302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
            <p:cNvSpPr/>
            <p:nvPr/>
          </p:nvSpPr>
          <p:spPr>
            <a:xfrm>
              <a:off x="6877821" y="3121861"/>
              <a:ext cx="81111" cy="230780"/>
            </a:xfrm>
            <a:custGeom>
              <a:avLst/>
              <a:gdLst/>
              <a:ahLst/>
              <a:cxnLst/>
              <a:rect l="l" t="t" r="r" b="b"/>
              <a:pathLst>
                <a:path w="1415" h="4026" extrusionOk="0">
                  <a:moveTo>
                    <a:pt x="877" y="69"/>
                  </a:moveTo>
                  <a:lnTo>
                    <a:pt x="0" y="1"/>
                  </a:lnTo>
                  <a:lnTo>
                    <a:pt x="85" y="4026"/>
                  </a:lnTo>
                  <a:lnTo>
                    <a:pt x="1414" y="38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6"/>
            <p:cNvSpPr/>
            <p:nvPr/>
          </p:nvSpPr>
          <p:spPr>
            <a:xfrm>
              <a:off x="6748960" y="3379237"/>
              <a:ext cx="222641" cy="176496"/>
            </a:xfrm>
            <a:custGeom>
              <a:avLst/>
              <a:gdLst/>
              <a:ahLst/>
              <a:cxnLst/>
              <a:rect l="l" t="t" r="r" b="b"/>
              <a:pathLst>
                <a:path w="3884" h="3079" extrusionOk="0">
                  <a:moveTo>
                    <a:pt x="1" y="644"/>
                  </a:moveTo>
                  <a:lnTo>
                    <a:pt x="3207" y="3078"/>
                  </a:lnTo>
                  <a:lnTo>
                    <a:pt x="3884" y="1918"/>
                  </a:lnTo>
                  <a:lnTo>
                    <a:pt x="6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6"/>
            <p:cNvSpPr/>
            <p:nvPr/>
          </p:nvSpPr>
          <p:spPr>
            <a:xfrm>
              <a:off x="6578312" y="3661033"/>
              <a:ext cx="105588" cy="161993"/>
            </a:xfrm>
            <a:custGeom>
              <a:avLst/>
              <a:gdLst/>
              <a:ahLst/>
              <a:cxnLst/>
              <a:rect l="l" t="t" r="r" b="b"/>
              <a:pathLst>
                <a:path w="1842" h="2826" extrusionOk="0">
                  <a:moveTo>
                    <a:pt x="1" y="2428"/>
                  </a:moveTo>
                  <a:lnTo>
                    <a:pt x="708" y="2826"/>
                  </a:lnTo>
                  <a:lnTo>
                    <a:pt x="1842" y="429"/>
                  </a:lnTo>
                  <a:lnTo>
                    <a:pt x="1620" y="0"/>
                  </a:lnTo>
                  <a:lnTo>
                    <a:pt x="1118" y="33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6"/>
            <p:cNvSpPr/>
            <p:nvPr/>
          </p:nvSpPr>
          <p:spPr>
            <a:xfrm>
              <a:off x="6417580" y="3593909"/>
              <a:ext cx="157178" cy="101174"/>
            </a:xfrm>
            <a:custGeom>
              <a:avLst/>
              <a:gdLst/>
              <a:ahLst/>
              <a:cxnLst/>
              <a:rect l="l" t="t" r="r" b="b"/>
              <a:pathLst>
                <a:path w="2742" h="1765" extrusionOk="0">
                  <a:moveTo>
                    <a:pt x="336" y="1765"/>
                  </a:moveTo>
                  <a:lnTo>
                    <a:pt x="2666" y="501"/>
                  </a:lnTo>
                  <a:lnTo>
                    <a:pt x="2742" y="23"/>
                  </a:lnTo>
                  <a:lnTo>
                    <a:pt x="2137" y="0"/>
                  </a:lnTo>
                  <a:lnTo>
                    <a:pt x="0" y="102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6"/>
            <p:cNvSpPr/>
            <p:nvPr/>
          </p:nvSpPr>
          <p:spPr>
            <a:xfrm>
              <a:off x="5289363" y="3162330"/>
              <a:ext cx="100716" cy="65978"/>
            </a:xfrm>
            <a:custGeom>
              <a:avLst/>
              <a:gdLst/>
              <a:ahLst/>
              <a:cxnLst/>
              <a:rect l="l" t="t" r="r" b="b"/>
              <a:pathLst>
                <a:path w="1757" h="1151" extrusionOk="0">
                  <a:moveTo>
                    <a:pt x="382" y="517"/>
                  </a:moveTo>
                  <a:cubicBezTo>
                    <a:pt x="1" y="1150"/>
                    <a:pt x="1757" y="414"/>
                    <a:pt x="1757" y="277"/>
                  </a:cubicBezTo>
                  <a:cubicBezTo>
                    <a:pt x="1757" y="138"/>
                    <a:pt x="691" y="1"/>
                    <a:pt x="382" y="51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6"/>
            <p:cNvSpPr/>
            <p:nvPr/>
          </p:nvSpPr>
          <p:spPr>
            <a:xfrm>
              <a:off x="5537454" y="3171272"/>
              <a:ext cx="58010" cy="114072"/>
            </a:xfrm>
            <a:custGeom>
              <a:avLst/>
              <a:gdLst/>
              <a:ahLst/>
              <a:cxnLst/>
              <a:rect l="l" t="t" r="r" b="b"/>
              <a:pathLst>
                <a:path w="1012" h="1990" extrusionOk="0">
                  <a:moveTo>
                    <a:pt x="186" y="1287"/>
                  </a:moveTo>
                  <a:cubicBezTo>
                    <a:pt x="414" y="1990"/>
                    <a:pt x="1011" y="181"/>
                    <a:pt x="907" y="90"/>
                  </a:cubicBezTo>
                  <a:cubicBezTo>
                    <a:pt x="804" y="1"/>
                    <a:pt x="0" y="715"/>
                    <a:pt x="186" y="128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6"/>
            <p:cNvSpPr/>
            <p:nvPr/>
          </p:nvSpPr>
          <p:spPr>
            <a:xfrm>
              <a:off x="5593974" y="3439425"/>
              <a:ext cx="58010" cy="114072"/>
            </a:xfrm>
            <a:custGeom>
              <a:avLst/>
              <a:gdLst/>
              <a:ahLst/>
              <a:cxnLst/>
              <a:rect l="l" t="t" r="r" b="b"/>
              <a:pathLst>
                <a:path w="1012" h="1990" extrusionOk="0">
                  <a:moveTo>
                    <a:pt x="907" y="91"/>
                  </a:moveTo>
                  <a:cubicBezTo>
                    <a:pt x="804" y="0"/>
                    <a:pt x="0" y="715"/>
                    <a:pt x="186" y="1287"/>
                  </a:cubicBezTo>
                  <a:cubicBezTo>
                    <a:pt x="414" y="1989"/>
                    <a:pt x="1011" y="182"/>
                    <a:pt x="907" y="9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6"/>
            <p:cNvSpPr/>
            <p:nvPr/>
          </p:nvSpPr>
          <p:spPr>
            <a:xfrm>
              <a:off x="5528283" y="3013808"/>
              <a:ext cx="76354" cy="92576"/>
            </a:xfrm>
            <a:custGeom>
              <a:avLst/>
              <a:gdLst/>
              <a:ahLst/>
              <a:cxnLst/>
              <a:rect l="l" t="t" r="r" b="b"/>
              <a:pathLst>
                <a:path w="1332" h="1615" extrusionOk="0">
                  <a:moveTo>
                    <a:pt x="104" y="884"/>
                  </a:moveTo>
                  <a:cubicBezTo>
                    <a:pt x="0" y="1615"/>
                    <a:pt x="1331" y="254"/>
                    <a:pt x="1278" y="127"/>
                  </a:cubicBezTo>
                  <a:cubicBezTo>
                    <a:pt x="1224" y="1"/>
                    <a:pt x="190" y="288"/>
                    <a:pt x="104" y="88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6"/>
            <p:cNvSpPr/>
            <p:nvPr/>
          </p:nvSpPr>
          <p:spPr>
            <a:xfrm>
              <a:off x="5774711" y="3021662"/>
              <a:ext cx="76411" cy="92576"/>
            </a:xfrm>
            <a:custGeom>
              <a:avLst/>
              <a:gdLst/>
              <a:ahLst/>
              <a:cxnLst/>
              <a:rect l="l" t="t" r="r" b="b"/>
              <a:pathLst>
                <a:path w="1333" h="1615" extrusionOk="0">
                  <a:moveTo>
                    <a:pt x="106" y="884"/>
                  </a:moveTo>
                  <a:cubicBezTo>
                    <a:pt x="1" y="1615"/>
                    <a:pt x="1333" y="254"/>
                    <a:pt x="1278" y="127"/>
                  </a:cubicBezTo>
                  <a:cubicBezTo>
                    <a:pt x="1226" y="1"/>
                    <a:pt x="190" y="288"/>
                    <a:pt x="106" y="88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6"/>
            <p:cNvSpPr/>
            <p:nvPr/>
          </p:nvSpPr>
          <p:spPr>
            <a:xfrm>
              <a:off x="5779125" y="2883974"/>
              <a:ext cx="107136" cy="60475"/>
            </a:xfrm>
            <a:custGeom>
              <a:avLst/>
              <a:gdLst/>
              <a:ahLst/>
              <a:cxnLst/>
              <a:rect l="l" t="t" r="r" b="b"/>
              <a:pathLst>
                <a:path w="1869" h="1055" extrusionOk="0">
                  <a:moveTo>
                    <a:pt x="1851" y="406"/>
                  </a:moveTo>
                  <a:cubicBezTo>
                    <a:pt x="1869" y="270"/>
                    <a:pt x="829" y="1"/>
                    <a:pt x="457" y="474"/>
                  </a:cubicBezTo>
                  <a:cubicBezTo>
                    <a:pt x="0" y="1055"/>
                    <a:pt x="1835" y="543"/>
                    <a:pt x="1851" y="4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6"/>
            <p:cNvSpPr/>
            <p:nvPr/>
          </p:nvSpPr>
          <p:spPr>
            <a:xfrm>
              <a:off x="5358723" y="2964511"/>
              <a:ext cx="76354" cy="92633"/>
            </a:xfrm>
            <a:custGeom>
              <a:avLst/>
              <a:gdLst/>
              <a:ahLst/>
              <a:cxnLst/>
              <a:rect l="l" t="t" r="r" b="b"/>
              <a:pathLst>
                <a:path w="1332" h="1616" extrusionOk="0">
                  <a:moveTo>
                    <a:pt x="1278" y="127"/>
                  </a:moveTo>
                  <a:cubicBezTo>
                    <a:pt x="1224" y="0"/>
                    <a:pt x="190" y="289"/>
                    <a:pt x="104" y="883"/>
                  </a:cubicBezTo>
                  <a:cubicBezTo>
                    <a:pt x="1" y="1615"/>
                    <a:pt x="1331" y="253"/>
                    <a:pt x="1278" y="12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
            <p:cNvSpPr/>
            <p:nvPr/>
          </p:nvSpPr>
          <p:spPr>
            <a:xfrm>
              <a:off x="7142249" y="1251382"/>
              <a:ext cx="569040" cy="703462"/>
            </a:xfrm>
            <a:custGeom>
              <a:avLst/>
              <a:gdLst/>
              <a:ahLst/>
              <a:cxnLst/>
              <a:rect l="l" t="t" r="r" b="b"/>
              <a:pathLst>
                <a:path w="9927" h="12272" extrusionOk="0">
                  <a:moveTo>
                    <a:pt x="1212" y="5915"/>
                  </a:moveTo>
                  <a:cubicBezTo>
                    <a:pt x="1360" y="6247"/>
                    <a:pt x="1629" y="6564"/>
                    <a:pt x="1974" y="6857"/>
                  </a:cubicBezTo>
                  <a:cubicBezTo>
                    <a:pt x="1465" y="8689"/>
                    <a:pt x="1410" y="9325"/>
                    <a:pt x="2281" y="7095"/>
                  </a:cubicBezTo>
                  <a:cubicBezTo>
                    <a:pt x="2957" y="7585"/>
                    <a:pt x="3828" y="7996"/>
                    <a:pt x="4662" y="8281"/>
                  </a:cubicBezTo>
                  <a:cubicBezTo>
                    <a:pt x="3906" y="10864"/>
                    <a:pt x="3761" y="11893"/>
                    <a:pt x="5072" y="8412"/>
                  </a:cubicBezTo>
                  <a:cubicBezTo>
                    <a:pt x="5453" y="8526"/>
                    <a:pt x="5815" y="8609"/>
                    <a:pt x="6136" y="8660"/>
                  </a:cubicBezTo>
                  <a:cubicBezTo>
                    <a:pt x="5357" y="11274"/>
                    <a:pt x="5124" y="12272"/>
                    <a:pt x="6457" y="8701"/>
                  </a:cubicBezTo>
                  <a:cubicBezTo>
                    <a:pt x="6745" y="8727"/>
                    <a:pt x="6982" y="8717"/>
                    <a:pt x="7146" y="8669"/>
                  </a:cubicBezTo>
                  <a:cubicBezTo>
                    <a:pt x="6842" y="10006"/>
                    <a:pt x="8529" y="11188"/>
                    <a:pt x="8454" y="8731"/>
                  </a:cubicBezTo>
                  <a:cubicBezTo>
                    <a:pt x="8484" y="8605"/>
                    <a:pt x="8480" y="8445"/>
                    <a:pt x="8442" y="8266"/>
                  </a:cubicBezTo>
                  <a:cubicBezTo>
                    <a:pt x="9926" y="8013"/>
                    <a:pt x="8993" y="7543"/>
                    <a:pt x="8380" y="7697"/>
                  </a:cubicBezTo>
                  <a:cubicBezTo>
                    <a:pt x="9053" y="6294"/>
                    <a:pt x="8418" y="6974"/>
                    <a:pt x="8138" y="7542"/>
                  </a:cubicBezTo>
                  <a:cubicBezTo>
                    <a:pt x="7999" y="7318"/>
                    <a:pt x="7827" y="7116"/>
                    <a:pt x="7628" y="6942"/>
                  </a:cubicBezTo>
                  <a:lnTo>
                    <a:pt x="7645" y="6846"/>
                  </a:lnTo>
                  <a:cubicBezTo>
                    <a:pt x="7682" y="5436"/>
                    <a:pt x="2122" y="1"/>
                    <a:pt x="1107" y="5106"/>
                  </a:cubicBezTo>
                  <a:cubicBezTo>
                    <a:pt x="1104" y="5120"/>
                    <a:pt x="1104" y="5134"/>
                    <a:pt x="1102" y="5149"/>
                  </a:cubicBezTo>
                  <a:cubicBezTo>
                    <a:pt x="293" y="7854"/>
                    <a:pt x="0" y="9117"/>
                    <a:pt x="1212" y="59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g24f118c88a5_1_5"/>
          <p:cNvSpPr txBox="1">
            <a:spLocks noGrp="1"/>
          </p:cNvSpPr>
          <p:nvPr>
            <p:ph type="title"/>
          </p:nvPr>
        </p:nvSpPr>
        <p:spPr>
          <a:xfrm>
            <a:off x="715094" y="834089"/>
            <a:ext cx="3481500" cy="880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a:t>Objectives</a:t>
            </a:r>
            <a:endParaRPr/>
          </a:p>
        </p:txBody>
      </p:sp>
      <p:sp>
        <p:nvSpPr>
          <p:cNvPr id="908" name="Google Shape;908;g24f118c88a5_1_5"/>
          <p:cNvSpPr txBox="1">
            <a:spLocks noGrp="1"/>
          </p:cNvSpPr>
          <p:nvPr>
            <p:ph type="subTitle" idx="1"/>
          </p:nvPr>
        </p:nvSpPr>
        <p:spPr>
          <a:xfrm>
            <a:off x="715100" y="1830300"/>
            <a:ext cx="5094000" cy="20424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chemeClr val="dk1"/>
              </a:buClr>
              <a:buSzPts val="1500"/>
              <a:buChar char="●"/>
            </a:pPr>
            <a:r>
              <a:rPr lang="en" sz="1500"/>
              <a:t>The primary objective of our project was to develop a deep learning-based system for building damage estimation.</a:t>
            </a:r>
            <a:endParaRPr sz="1500"/>
          </a:p>
          <a:p>
            <a:pPr marL="457200" lvl="0" indent="-323850" algn="l" rtl="0">
              <a:lnSpc>
                <a:spcPct val="100000"/>
              </a:lnSpc>
              <a:spcBef>
                <a:spcPts val="0"/>
              </a:spcBef>
              <a:spcAft>
                <a:spcPts val="0"/>
              </a:spcAft>
              <a:buClr>
                <a:schemeClr val="dk1"/>
              </a:buClr>
              <a:buSzPts val="1500"/>
              <a:buChar char="●"/>
            </a:pPr>
            <a:r>
              <a:rPr lang="en" sz="1500"/>
              <a:t>We aimed to create a robust and efficient solution that can accurately analyze images of damaged buildings.</a:t>
            </a:r>
            <a:endParaRPr sz="1500"/>
          </a:p>
          <a:p>
            <a:pPr marL="457200" lvl="0" indent="-323850" algn="l" rtl="0">
              <a:lnSpc>
                <a:spcPct val="100000"/>
              </a:lnSpc>
              <a:spcBef>
                <a:spcPts val="0"/>
              </a:spcBef>
              <a:spcAft>
                <a:spcPts val="0"/>
              </a:spcAft>
              <a:buClr>
                <a:schemeClr val="dk1"/>
              </a:buClr>
              <a:buSzPts val="1500"/>
              <a:buChar char="●"/>
            </a:pPr>
            <a:r>
              <a:rPr lang="en" sz="1500"/>
              <a:t>A project that can provide a reliable assessment of the extent and severity of the damage.</a:t>
            </a:r>
            <a:endParaRPr sz="1500"/>
          </a:p>
        </p:txBody>
      </p:sp>
      <p:sp>
        <p:nvSpPr>
          <p:cNvPr id="909" name="Google Shape;909;g24f118c88a5_1_5"/>
          <p:cNvSpPr/>
          <p:nvPr/>
        </p:nvSpPr>
        <p:spPr>
          <a:xfrm>
            <a:off x="7793042" y="3653695"/>
            <a:ext cx="152934" cy="170073"/>
          </a:xfrm>
          <a:custGeom>
            <a:avLst/>
            <a:gdLst/>
            <a:ahLst/>
            <a:cxnLst/>
            <a:rect l="l" t="t" r="r" b="b"/>
            <a:pathLst>
              <a:path w="3016" h="3354" extrusionOk="0">
                <a:moveTo>
                  <a:pt x="1820" y="0"/>
                </a:moveTo>
                <a:cubicBezTo>
                  <a:pt x="1747" y="0"/>
                  <a:pt x="1616" y="218"/>
                  <a:pt x="1393" y="835"/>
                </a:cubicBezTo>
                <a:cubicBezTo>
                  <a:pt x="1393" y="835"/>
                  <a:pt x="1170" y="504"/>
                  <a:pt x="1025" y="504"/>
                </a:cubicBezTo>
                <a:cubicBezTo>
                  <a:pt x="905" y="504"/>
                  <a:pt x="839" y="727"/>
                  <a:pt x="991" y="1540"/>
                </a:cubicBezTo>
                <a:cubicBezTo>
                  <a:pt x="991" y="1540"/>
                  <a:pt x="744" y="1380"/>
                  <a:pt x="544" y="1380"/>
                </a:cubicBezTo>
                <a:cubicBezTo>
                  <a:pt x="323" y="1380"/>
                  <a:pt x="161" y="1574"/>
                  <a:pt x="453" y="2390"/>
                </a:cubicBezTo>
                <a:cubicBezTo>
                  <a:pt x="453" y="2390"/>
                  <a:pt x="0" y="3195"/>
                  <a:pt x="1385" y="3351"/>
                </a:cubicBezTo>
                <a:cubicBezTo>
                  <a:pt x="1402" y="3353"/>
                  <a:pt x="1420" y="3353"/>
                  <a:pt x="1438" y="3353"/>
                </a:cubicBezTo>
                <a:cubicBezTo>
                  <a:pt x="2046" y="3353"/>
                  <a:pt x="3016" y="2283"/>
                  <a:pt x="1755" y="2283"/>
                </a:cubicBezTo>
                <a:cubicBezTo>
                  <a:pt x="1755" y="2283"/>
                  <a:pt x="2743" y="1034"/>
                  <a:pt x="2324" y="1034"/>
                </a:cubicBezTo>
                <a:cubicBezTo>
                  <a:pt x="2236" y="1034"/>
                  <a:pt x="2084" y="1090"/>
                  <a:pt x="1845" y="1226"/>
                </a:cubicBezTo>
                <a:cubicBezTo>
                  <a:pt x="1845" y="1226"/>
                  <a:pt x="1995" y="0"/>
                  <a:pt x="18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24f118c88a5_1_5"/>
          <p:cNvSpPr/>
          <p:nvPr/>
        </p:nvSpPr>
        <p:spPr>
          <a:xfrm>
            <a:off x="7841365" y="3793949"/>
            <a:ext cx="20891" cy="78799"/>
          </a:xfrm>
          <a:custGeom>
            <a:avLst/>
            <a:gdLst/>
            <a:ahLst/>
            <a:cxnLst/>
            <a:rect l="l" t="t" r="r" b="b"/>
            <a:pathLst>
              <a:path w="412" h="1554" extrusionOk="0">
                <a:moveTo>
                  <a:pt x="277" y="1"/>
                </a:moveTo>
                <a:cubicBezTo>
                  <a:pt x="208" y="598"/>
                  <a:pt x="137" y="1025"/>
                  <a:pt x="1" y="1529"/>
                </a:cubicBezTo>
                <a:lnTo>
                  <a:pt x="134" y="1553"/>
                </a:lnTo>
                <a:lnTo>
                  <a:pt x="411" y="25"/>
                </a:lnTo>
                <a:lnTo>
                  <a:pt x="27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1" name="Google Shape;911;g24f118c88a5_1_5"/>
          <p:cNvGrpSpPr/>
          <p:nvPr/>
        </p:nvGrpSpPr>
        <p:grpSpPr>
          <a:xfrm>
            <a:off x="5498246" y="1081860"/>
            <a:ext cx="3194451" cy="2790880"/>
            <a:chOff x="3248150" y="1619250"/>
            <a:chExt cx="2700982" cy="2291175"/>
          </a:xfrm>
        </p:grpSpPr>
        <p:sp>
          <p:nvSpPr>
            <p:cNvPr id="912" name="Google Shape;912;g24f118c88a5_1_5"/>
            <p:cNvSpPr/>
            <p:nvPr/>
          </p:nvSpPr>
          <p:spPr>
            <a:xfrm>
              <a:off x="3398385" y="1619250"/>
              <a:ext cx="1825549" cy="2191852"/>
            </a:xfrm>
            <a:custGeom>
              <a:avLst/>
              <a:gdLst/>
              <a:ahLst/>
              <a:cxnLst/>
              <a:rect l="l" t="t" r="r" b="b"/>
              <a:pathLst>
                <a:path w="50671" h="53049" extrusionOk="0">
                  <a:moveTo>
                    <a:pt x="50671" y="1"/>
                  </a:moveTo>
                  <a:lnTo>
                    <a:pt x="1" y="733"/>
                  </a:lnTo>
                  <a:lnTo>
                    <a:pt x="1833" y="2728"/>
                  </a:lnTo>
                  <a:lnTo>
                    <a:pt x="6218" y="5454"/>
                  </a:lnTo>
                  <a:lnTo>
                    <a:pt x="10248" y="12093"/>
                  </a:lnTo>
                  <a:lnTo>
                    <a:pt x="10840" y="13694"/>
                  </a:lnTo>
                  <a:lnTo>
                    <a:pt x="19162" y="30951"/>
                  </a:lnTo>
                  <a:lnTo>
                    <a:pt x="19579" y="32843"/>
                  </a:lnTo>
                  <a:lnTo>
                    <a:pt x="21509" y="39594"/>
                  </a:lnTo>
                  <a:lnTo>
                    <a:pt x="19868" y="42381"/>
                  </a:lnTo>
                  <a:lnTo>
                    <a:pt x="12580" y="48327"/>
                  </a:lnTo>
                  <a:lnTo>
                    <a:pt x="12500" y="53049"/>
                  </a:lnTo>
                  <a:lnTo>
                    <a:pt x="23584" y="52930"/>
                  </a:lnTo>
                  <a:lnTo>
                    <a:pt x="20443" y="48128"/>
                  </a:lnTo>
                  <a:lnTo>
                    <a:pt x="23111" y="45699"/>
                  </a:lnTo>
                  <a:lnTo>
                    <a:pt x="24000" y="41846"/>
                  </a:lnTo>
                  <a:lnTo>
                    <a:pt x="23652" y="33317"/>
                  </a:lnTo>
                  <a:lnTo>
                    <a:pt x="25289" y="30713"/>
                  </a:lnTo>
                  <a:lnTo>
                    <a:pt x="32415" y="11144"/>
                  </a:lnTo>
                  <a:lnTo>
                    <a:pt x="36281" y="8849"/>
                  </a:lnTo>
                  <a:lnTo>
                    <a:pt x="40594" y="4743"/>
                  </a:lnTo>
                  <a:lnTo>
                    <a:pt x="48100" y="3779"/>
                  </a:lnTo>
                  <a:lnTo>
                    <a:pt x="5067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g24f118c88a5_1_5"/>
            <p:cNvSpPr/>
            <p:nvPr/>
          </p:nvSpPr>
          <p:spPr>
            <a:xfrm>
              <a:off x="3896648" y="2328780"/>
              <a:ext cx="590527" cy="249558"/>
            </a:xfrm>
            <a:custGeom>
              <a:avLst/>
              <a:gdLst/>
              <a:ahLst/>
              <a:cxnLst/>
              <a:rect l="l" t="t" r="r" b="b"/>
              <a:pathLst>
                <a:path w="16391" h="6040" extrusionOk="0">
                  <a:moveTo>
                    <a:pt x="16390" y="0"/>
                  </a:moveTo>
                  <a:lnTo>
                    <a:pt x="1" y="2721"/>
                  </a:lnTo>
                  <a:lnTo>
                    <a:pt x="1600" y="6039"/>
                  </a:lnTo>
                  <a:lnTo>
                    <a:pt x="14375" y="5535"/>
                  </a:lnTo>
                  <a:lnTo>
                    <a:pt x="1639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24f118c88a5_1_5"/>
            <p:cNvSpPr/>
            <p:nvPr/>
          </p:nvSpPr>
          <p:spPr>
            <a:xfrm>
              <a:off x="3398385" y="1619250"/>
              <a:ext cx="1825549" cy="599558"/>
            </a:xfrm>
            <a:custGeom>
              <a:avLst/>
              <a:gdLst/>
              <a:ahLst/>
              <a:cxnLst/>
              <a:rect l="l" t="t" r="r" b="b"/>
              <a:pathLst>
                <a:path w="50671" h="14511" extrusionOk="0">
                  <a:moveTo>
                    <a:pt x="50671" y="1"/>
                  </a:moveTo>
                  <a:lnTo>
                    <a:pt x="1" y="733"/>
                  </a:lnTo>
                  <a:lnTo>
                    <a:pt x="1833" y="2728"/>
                  </a:lnTo>
                  <a:lnTo>
                    <a:pt x="6218" y="5454"/>
                  </a:lnTo>
                  <a:lnTo>
                    <a:pt x="10248" y="12093"/>
                  </a:lnTo>
                  <a:lnTo>
                    <a:pt x="10840" y="13694"/>
                  </a:lnTo>
                  <a:lnTo>
                    <a:pt x="11234" y="14511"/>
                  </a:lnTo>
                  <a:lnTo>
                    <a:pt x="32125" y="11942"/>
                  </a:lnTo>
                  <a:lnTo>
                    <a:pt x="32415" y="11144"/>
                  </a:lnTo>
                  <a:lnTo>
                    <a:pt x="36281" y="8849"/>
                  </a:lnTo>
                  <a:lnTo>
                    <a:pt x="40594" y="4743"/>
                  </a:lnTo>
                  <a:lnTo>
                    <a:pt x="48100" y="3779"/>
                  </a:lnTo>
                  <a:lnTo>
                    <a:pt x="5067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g24f118c88a5_1_5"/>
            <p:cNvSpPr/>
            <p:nvPr/>
          </p:nvSpPr>
          <p:spPr>
            <a:xfrm>
              <a:off x="3398385" y="1619250"/>
              <a:ext cx="1825549" cy="112714"/>
            </a:xfrm>
            <a:custGeom>
              <a:avLst/>
              <a:gdLst/>
              <a:ahLst/>
              <a:cxnLst/>
              <a:rect l="l" t="t" r="r" b="b"/>
              <a:pathLst>
                <a:path w="50671" h="2728" extrusionOk="0">
                  <a:moveTo>
                    <a:pt x="50671" y="1"/>
                  </a:moveTo>
                  <a:lnTo>
                    <a:pt x="1" y="733"/>
                  </a:lnTo>
                  <a:lnTo>
                    <a:pt x="1833" y="2728"/>
                  </a:lnTo>
                  <a:lnTo>
                    <a:pt x="50671" y="1"/>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g24f118c88a5_1_5"/>
            <p:cNvSpPr/>
            <p:nvPr/>
          </p:nvSpPr>
          <p:spPr>
            <a:xfrm>
              <a:off x="3848767" y="2720214"/>
              <a:ext cx="488533" cy="1090865"/>
            </a:xfrm>
            <a:custGeom>
              <a:avLst/>
              <a:gdLst/>
              <a:ahLst/>
              <a:cxnLst/>
              <a:rect l="l" t="t" r="r" b="b"/>
              <a:pathLst>
                <a:path w="13560" h="26402" extrusionOk="0">
                  <a:moveTo>
                    <a:pt x="4585" y="0"/>
                  </a:moveTo>
                  <a:lnTo>
                    <a:pt x="6661" y="4304"/>
                  </a:lnTo>
                  <a:lnTo>
                    <a:pt x="7078" y="6198"/>
                  </a:lnTo>
                  <a:lnTo>
                    <a:pt x="9010" y="12947"/>
                  </a:lnTo>
                  <a:lnTo>
                    <a:pt x="7367" y="15736"/>
                  </a:lnTo>
                  <a:lnTo>
                    <a:pt x="81" y="21680"/>
                  </a:lnTo>
                  <a:lnTo>
                    <a:pt x="1" y="26402"/>
                  </a:lnTo>
                  <a:lnTo>
                    <a:pt x="11085" y="26283"/>
                  </a:lnTo>
                  <a:lnTo>
                    <a:pt x="7944" y="21483"/>
                  </a:lnTo>
                  <a:lnTo>
                    <a:pt x="10611" y="19052"/>
                  </a:lnTo>
                  <a:lnTo>
                    <a:pt x="11500" y="15199"/>
                  </a:lnTo>
                  <a:lnTo>
                    <a:pt x="11153" y="6671"/>
                  </a:lnTo>
                  <a:lnTo>
                    <a:pt x="12789" y="4067"/>
                  </a:lnTo>
                  <a:lnTo>
                    <a:pt x="13560" y="1946"/>
                  </a:lnTo>
                  <a:cubicBezTo>
                    <a:pt x="12483" y="1775"/>
                    <a:pt x="11390" y="1580"/>
                    <a:pt x="10282" y="1358"/>
                  </a:cubicBezTo>
                  <a:cubicBezTo>
                    <a:pt x="8330" y="965"/>
                    <a:pt x="6430" y="512"/>
                    <a:pt x="458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24f118c88a5_1_5"/>
            <p:cNvSpPr/>
            <p:nvPr/>
          </p:nvSpPr>
          <p:spPr>
            <a:xfrm>
              <a:off x="4161703" y="3208659"/>
              <a:ext cx="98751" cy="66149"/>
            </a:xfrm>
            <a:custGeom>
              <a:avLst/>
              <a:gdLst/>
              <a:ahLst/>
              <a:cxnLst/>
              <a:rect l="l" t="t" r="r" b="b"/>
              <a:pathLst>
                <a:path w="2741" h="1601" extrusionOk="0">
                  <a:moveTo>
                    <a:pt x="1" y="1"/>
                  </a:moveTo>
                  <a:lnTo>
                    <a:pt x="322" y="1125"/>
                  </a:lnTo>
                  <a:lnTo>
                    <a:pt x="298" y="1167"/>
                  </a:lnTo>
                  <a:lnTo>
                    <a:pt x="2741" y="1600"/>
                  </a:lnTo>
                  <a:lnTo>
                    <a:pt x="267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g24f118c88a5_1_5"/>
            <p:cNvSpPr/>
            <p:nvPr/>
          </p:nvSpPr>
          <p:spPr>
            <a:xfrm>
              <a:off x="3848731" y="3476101"/>
              <a:ext cx="399365" cy="334961"/>
            </a:xfrm>
            <a:custGeom>
              <a:avLst/>
              <a:gdLst/>
              <a:ahLst/>
              <a:cxnLst/>
              <a:rect l="l" t="t" r="r" b="b"/>
              <a:pathLst>
                <a:path w="11085" h="8107" extrusionOk="0">
                  <a:moveTo>
                    <a:pt x="4229" y="1"/>
                  </a:moveTo>
                  <a:lnTo>
                    <a:pt x="80" y="3385"/>
                  </a:lnTo>
                  <a:lnTo>
                    <a:pt x="0" y="8107"/>
                  </a:lnTo>
                  <a:lnTo>
                    <a:pt x="11084" y="7988"/>
                  </a:lnTo>
                  <a:lnTo>
                    <a:pt x="7943" y="3186"/>
                  </a:lnTo>
                  <a:lnTo>
                    <a:pt x="10263" y="1073"/>
                  </a:lnTo>
                  <a:lnTo>
                    <a:pt x="422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g24f118c88a5_1_5"/>
            <p:cNvSpPr/>
            <p:nvPr/>
          </p:nvSpPr>
          <p:spPr>
            <a:xfrm>
              <a:off x="3983330" y="3332733"/>
              <a:ext cx="279718" cy="202662"/>
            </a:xfrm>
            <a:custGeom>
              <a:avLst/>
              <a:gdLst/>
              <a:ahLst/>
              <a:cxnLst/>
              <a:rect l="l" t="t" r="r" b="b"/>
              <a:pathLst>
                <a:path w="7764" h="4905" extrusionOk="0">
                  <a:moveTo>
                    <a:pt x="7748" y="0"/>
                  </a:moveTo>
                  <a:lnTo>
                    <a:pt x="3291" y="1189"/>
                  </a:lnTo>
                  <a:lnTo>
                    <a:pt x="0" y="3872"/>
                  </a:lnTo>
                  <a:lnTo>
                    <a:pt x="6130" y="4904"/>
                  </a:lnTo>
                  <a:lnTo>
                    <a:pt x="6875" y="4227"/>
                  </a:lnTo>
                  <a:lnTo>
                    <a:pt x="7764" y="374"/>
                  </a:lnTo>
                  <a:lnTo>
                    <a:pt x="774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g24f118c88a5_1_5"/>
            <p:cNvSpPr/>
            <p:nvPr/>
          </p:nvSpPr>
          <p:spPr>
            <a:xfrm>
              <a:off x="3848731" y="3608852"/>
              <a:ext cx="399365" cy="202208"/>
            </a:xfrm>
            <a:custGeom>
              <a:avLst/>
              <a:gdLst/>
              <a:ahLst/>
              <a:cxnLst/>
              <a:rect l="l" t="t" r="r" b="b"/>
              <a:pathLst>
                <a:path w="11085" h="4894" extrusionOk="0">
                  <a:moveTo>
                    <a:pt x="288" y="1"/>
                  </a:moveTo>
                  <a:lnTo>
                    <a:pt x="80" y="172"/>
                  </a:lnTo>
                  <a:lnTo>
                    <a:pt x="0" y="4894"/>
                  </a:lnTo>
                  <a:lnTo>
                    <a:pt x="11084" y="4775"/>
                  </a:lnTo>
                  <a:lnTo>
                    <a:pt x="796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24f118c88a5_1_5"/>
            <p:cNvSpPr/>
            <p:nvPr/>
          </p:nvSpPr>
          <p:spPr>
            <a:xfrm>
              <a:off x="3824160" y="3700781"/>
              <a:ext cx="323671" cy="56274"/>
            </a:xfrm>
            <a:custGeom>
              <a:avLst/>
              <a:gdLst/>
              <a:ahLst/>
              <a:cxnLst/>
              <a:rect l="l" t="t" r="r" b="b"/>
              <a:pathLst>
                <a:path w="8984" h="1362" extrusionOk="0">
                  <a:moveTo>
                    <a:pt x="1" y="0"/>
                  </a:moveTo>
                  <a:lnTo>
                    <a:pt x="104" y="1361"/>
                  </a:lnTo>
                  <a:lnTo>
                    <a:pt x="8984" y="238"/>
                  </a:lnTo>
                  <a:lnTo>
                    <a:pt x="1" y="0"/>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24f118c88a5_1_5"/>
            <p:cNvSpPr/>
            <p:nvPr/>
          </p:nvSpPr>
          <p:spPr>
            <a:xfrm>
              <a:off x="3706638" y="2003701"/>
              <a:ext cx="946298" cy="22477"/>
            </a:xfrm>
            <a:custGeom>
              <a:avLst/>
              <a:gdLst/>
              <a:ahLst/>
              <a:cxnLst/>
              <a:rect l="l" t="t" r="r" b="b"/>
              <a:pathLst>
                <a:path w="26266" h="544" extrusionOk="0">
                  <a:moveTo>
                    <a:pt x="0" y="0"/>
                  </a:moveTo>
                  <a:lnTo>
                    <a:pt x="83" y="139"/>
                  </a:lnTo>
                  <a:lnTo>
                    <a:pt x="26042" y="543"/>
                  </a:lnTo>
                  <a:lnTo>
                    <a:pt x="26265" y="411"/>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g24f118c88a5_1_5"/>
            <p:cNvSpPr/>
            <p:nvPr/>
          </p:nvSpPr>
          <p:spPr>
            <a:xfrm>
              <a:off x="3664990" y="1925075"/>
              <a:ext cx="1045734" cy="59415"/>
            </a:xfrm>
            <a:custGeom>
              <a:avLst/>
              <a:gdLst/>
              <a:ahLst/>
              <a:cxnLst/>
              <a:rect l="l" t="t" r="r" b="b"/>
              <a:pathLst>
                <a:path w="29026" h="1438" extrusionOk="0">
                  <a:moveTo>
                    <a:pt x="1" y="1"/>
                  </a:moveTo>
                  <a:lnTo>
                    <a:pt x="84" y="138"/>
                  </a:lnTo>
                  <a:cubicBezTo>
                    <a:pt x="6543" y="407"/>
                    <a:pt x="21947" y="1116"/>
                    <a:pt x="28889" y="1437"/>
                  </a:cubicBezTo>
                  <a:lnTo>
                    <a:pt x="29025" y="1308"/>
                  </a:lnTo>
                  <a:cubicBezTo>
                    <a:pt x="21904" y="977"/>
                    <a:pt x="6423" y="265"/>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g24f118c88a5_1_5"/>
            <p:cNvSpPr/>
            <p:nvPr/>
          </p:nvSpPr>
          <p:spPr>
            <a:xfrm>
              <a:off x="3832086" y="2130543"/>
              <a:ext cx="718028" cy="162378"/>
            </a:xfrm>
            <a:custGeom>
              <a:avLst/>
              <a:gdLst/>
              <a:ahLst/>
              <a:cxnLst/>
              <a:rect l="l" t="t" r="r" b="b"/>
              <a:pathLst>
                <a:path w="19930" h="3930" extrusionOk="0">
                  <a:moveTo>
                    <a:pt x="19930" y="1"/>
                  </a:moveTo>
                  <a:lnTo>
                    <a:pt x="1" y="3803"/>
                  </a:lnTo>
                  <a:lnTo>
                    <a:pt x="62" y="3929"/>
                  </a:lnTo>
                  <a:lnTo>
                    <a:pt x="19874" y="148"/>
                  </a:lnTo>
                  <a:lnTo>
                    <a:pt x="199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g24f118c88a5_1_5"/>
            <p:cNvSpPr/>
            <p:nvPr/>
          </p:nvSpPr>
          <p:spPr>
            <a:xfrm>
              <a:off x="3781611" y="2120710"/>
              <a:ext cx="771601" cy="47143"/>
            </a:xfrm>
            <a:custGeom>
              <a:avLst/>
              <a:gdLst/>
              <a:ahLst/>
              <a:cxnLst/>
              <a:rect l="l" t="t" r="r" b="b"/>
              <a:pathLst>
                <a:path w="21417" h="1141" extrusionOk="0">
                  <a:moveTo>
                    <a:pt x="21417" y="0"/>
                  </a:moveTo>
                  <a:lnTo>
                    <a:pt x="0" y="1006"/>
                  </a:lnTo>
                  <a:lnTo>
                    <a:pt x="50" y="1140"/>
                  </a:lnTo>
                  <a:lnTo>
                    <a:pt x="21366" y="139"/>
                  </a:lnTo>
                  <a:lnTo>
                    <a:pt x="2141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g24f118c88a5_1_5"/>
            <p:cNvSpPr/>
            <p:nvPr/>
          </p:nvSpPr>
          <p:spPr>
            <a:xfrm>
              <a:off x="4064645" y="3412350"/>
              <a:ext cx="173256" cy="66149"/>
            </a:xfrm>
            <a:custGeom>
              <a:avLst/>
              <a:gdLst/>
              <a:ahLst/>
              <a:cxnLst/>
              <a:rect l="l" t="t" r="r" b="b"/>
              <a:pathLst>
                <a:path w="4809" h="1601" extrusionOk="0">
                  <a:moveTo>
                    <a:pt x="126" y="1"/>
                  </a:moveTo>
                  <a:lnTo>
                    <a:pt x="0" y="104"/>
                  </a:lnTo>
                  <a:lnTo>
                    <a:pt x="4779" y="1600"/>
                  </a:lnTo>
                  <a:lnTo>
                    <a:pt x="4808" y="1467"/>
                  </a:lnTo>
                  <a:lnTo>
                    <a:pt x="12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g24f118c88a5_1_5"/>
            <p:cNvSpPr/>
            <p:nvPr/>
          </p:nvSpPr>
          <p:spPr>
            <a:xfrm>
              <a:off x="4140555" y="3313768"/>
              <a:ext cx="122457" cy="33880"/>
            </a:xfrm>
            <a:custGeom>
              <a:avLst/>
              <a:gdLst/>
              <a:ahLst/>
              <a:cxnLst/>
              <a:rect l="l" t="t" r="r" b="b"/>
              <a:pathLst>
                <a:path w="3399" h="820" extrusionOk="0">
                  <a:moveTo>
                    <a:pt x="74" y="1"/>
                  </a:moveTo>
                  <a:lnTo>
                    <a:pt x="0" y="124"/>
                  </a:lnTo>
                  <a:lnTo>
                    <a:pt x="3398" y="819"/>
                  </a:lnTo>
                  <a:lnTo>
                    <a:pt x="3392" y="678"/>
                  </a:lnTo>
                  <a:lnTo>
                    <a:pt x="7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g24f118c88a5_1_5"/>
            <p:cNvSpPr/>
            <p:nvPr/>
          </p:nvSpPr>
          <p:spPr>
            <a:xfrm>
              <a:off x="3851433" y="3621081"/>
              <a:ext cx="348962" cy="101393"/>
            </a:xfrm>
            <a:custGeom>
              <a:avLst/>
              <a:gdLst/>
              <a:ahLst/>
              <a:cxnLst/>
              <a:rect l="l" t="t" r="r" b="b"/>
              <a:pathLst>
                <a:path w="9686" h="2454" extrusionOk="0">
                  <a:moveTo>
                    <a:pt x="2" y="0"/>
                  </a:moveTo>
                  <a:lnTo>
                    <a:pt x="1" y="140"/>
                  </a:lnTo>
                  <a:lnTo>
                    <a:pt x="9685" y="2454"/>
                  </a:lnTo>
                  <a:lnTo>
                    <a:pt x="9576" y="2289"/>
                  </a:lnTo>
                  <a:lnTo>
                    <a:pt x="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g24f118c88a5_1_5"/>
            <p:cNvSpPr/>
            <p:nvPr/>
          </p:nvSpPr>
          <p:spPr>
            <a:xfrm>
              <a:off x="4128017" y="3073430"/>
              <a:ext cx="125736" cy="13883"/>
            </a:xfrm>
            <a:custGeom>
              <a:avLst/>
              <a:gdLst/>
              <a:ahLst/>
              <a:cxnLst/>
              <a:rect l="l" t="t" r="r" b="b"/>
              <a:pathLst>
                <a:path w="3490" h="336" extrusionOk="0">
                  <a:moveTo>
                    <a:pt x="1" y="0"/>
                  </a:moveTo>
                  <a:lnTo>
                    <a:pt x="39" y="139"/>
                  </a:lnTo>
                  <a:lnTo>
                    <a:pt x="3489" y="336"/>
                  </a:lnTo>
                  <a:lnTo>
                    <a:pt x="3489" y="336"/>
                  </a:lnTo>
                  <a:lnTo>
                    <a:pt x="3485" y="199"/>
                  </a:lnTo>
                  <a:lnTo>
                    <a:pt x="1" y="0"/>
                  </a:lnTo>
                  <a:close/>
                </a:path>
              </a:pathLst>
            </a:custGeom>
            <a:solidFill>
              <a:srgbClr val="BCDC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24f118c88a5_1_5"/>
            <p:cNvSpPr/>
            <p:nvPr/>
          </p:nvSpPr>
          <p:spPr>
            <a:xfrm>
              <a:off x="4164982" y="3221715"/>
              <a:ext cx="93960" cy="11445"/>
            </a:xfrm>
            <a:custGeom>
              <a:avLst/>
              <a:gdLst/>
              <a:ahLst/>
              <a:cxnLst/>
              <a:rect l="l" t="t" r="r" b="b"/>
              <a:pathLst>
                <a:path w="2608" h="277" extrusionOk="0">
                  <a:moveTo>
                    <a:pt x="1" y="0"/>
                  </a:moveTo>
                  <a:lnTo>
                    <a:pt x="41" y="139"/>
                  </a:lnTo>
                  <a:lnTo>
                    <a:pt x="2608" y="277"/>
                  </a:lnTo>
                  <a:lnTo>
                    <a:pt x="2602" y="140"/>
                  </a:lnTo>
                  <a:lnTo>
                    <a:pt x="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g24f118c88a5_1_5"/>
            <p:cNvSpPr/>
            <p:nvPr/>
          </p:nvSpPr>
          <p:spPr>
            <a:xfrm>
              <a:off x="3850064" y="3716192"/>
              <a:ext cx="275827" cy="15494"/>
            </a:xfrm>
            <a:custGeom>
              <a:avLst/>
              <a:gdLst/>
              <a:ahLst/>
              <a:cxnLst/>
              <a:rect l="l" t="t" r="r" b="b"/>
              <a:pathLst>
                <a:path w="7656" h="375" extrusionOk="0">
                  <a:moveTo>
                    <a:pt x="2" y="1"/>
                  </a:moveTo>
                  <a:lnTo>
                    <a:pt x="0" y="138"/>
                  </a:lnTo>
                  <a:lnTo>
                    <a:pt x="7651" y="375"/>
                  </a:lnTo>
                  <a:lnTo>
                    <a:pt x="7656" y="239"/>
                  </a:lnTo>
                  <a:lnTo>
                    <a:pt x="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g24f118c88a5_1_5"/>
            <p:cNvSpPr/>
            <p:nvPr/>
          </p:nvSpPr>
          <p:spPr>
            <a:xfrm>
              <a:off x="3963371" y="3507502"/>
              <a:ext cx="177976" cy="111640"/>
            </a:xfrm>
            <a:custGeom>
              <a:avLst/>
              <a:gdLst/>
              <a:ahLst/>
              <a:cxnLst/>
              <a:rect l="l" t="t" r="r" b="b"/>
              <a:pathLst>
                <a:path w="4940" h="2702" extrusionOk="0">
                  <a:moveTo>
                    <a:pt x="116" y="0"/>
                  </a:moveTo>
                  <a:lnTo>
                    <a:pt x="1" y="93"/>
                  </a:lnTo>
                  <a:lnTo>
                    <a:pt x="4940" y="2701"/>
                  </a:lnTo>
                  <a:lnTo>
                    <a:pt x="4786" y="2466"/>
                  </a:lnTo>
                  <a:lnTo>
                    <a:pt x="11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g24f118c88a5_1_5"/>
            <p:cNvSpPr/>
            <p:nvPr/>
          </p:nvSpPr>
          <p:spPr>
            <a:xfrm>
              <a:off x="4017845" y="3455567"/>
              <a:ext cx="215949" cy="43342"/>
            </a:xfrm>
            <a:custGeom>
              <a:avLst/>
              <a:gdLst/>
              <a:ahLst/>
              <a:cxnLst/>
              <a:rect l="l" t="t" r="r" b="b"/>
              <a:pathLst>
                <a:path w="5994" h="1049" extrusionOk="0">
                  <a:moveTo>
                    <a:pt x="142" y="1"/>
                  </a:moveTo>
                  <a:lnTo>
                    <a:pt x="1" y="118"/>
                  </a:lnTo>
                  <a:lnTo>
                    <a:pt x="5963" y="1048"/>
                  </a:lnTo>
                  <a:lnTo>
                    <a:pt x="5994" y="916"/>
                  </a:lnTo>
                  <a:lnTo>
                    <a:pt x="14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g24f118c88a5_1_5"/>
            <p:cNvSpPr/>
            <p:nvPr/>
          </p:nvSpPr>
          <p:spPr>
            <a:xfrm>
              <a:off x="3877193" y="2322087"/>
              <a:ext cx="612071" cy="78297"/>
            </a:xfrm>
            <a:custGeom>
              <a:avLst/>
              <a:gdLst/>
              <a:ahLst/>
              <a:cxnLst/>
              <a:rect l="l" t="t" r="r" b="b"/>
              <a:pathLst>
                <a:path w="16989" h="1895" extrusionOk="0">
                  <a:moveTo>
                    <a:pt x="16989" y="1"/>
                  </a:moveTo>
                  <a:lnTo>
                    <a:pt x="1" y="1765"/>
                  </a:lnTo>
                  <a:lnTo>
                    <a:pt x="64" y="1894"/>
                  </a:lnTo>
                  <a:lnTo>
                    <a:pt x="16936" y="142"/>
                  </a:lnTo>
                  <a:lnTo>
                    <a:pt x="1698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g24f118c88a5_1_5"/>
            <p:cNvSpPr/>
            <p:nvPr/>
          </p:nvSpPr>
          <p:spPr>
            <a:xfrm>
              <a:off x="3980844" y="2634317"/>
              <a:ext cx="409272" cy="12767"/>
            </a:xfrm>
            <a:custGeom>
              <a:avLst/>
              <a:gdLst/>
              <a:ahLst/>
              <a:cxnLst/>
              <a:rect l="l" t="t" r="r" b="b"/>
              <a:pathLst>
                <a:path w="11360" h="309" extrusionOk="0">
                  <a:moveTo>
                    <a:pt x="11360" y="1"/>
                  </a:moveTo>
                  <a:lnTo>
                    <a:pt x="0" y="173"/>
                  </a:lnTo>
                  <a:lnTo>
                    <a:pt x="66" y="309"/>
                  </a:lnTo>
                  <a:lnTo>
                    <a:pt x="11309" y="138"/>
                  </a:lnTo>
                  <a:lnTo>
                    <a:pt x="113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g24f118c88a5_1_5"/>
            <p:cNvSpPr/>
            <p:nvPr/>
          </p:nvSpPr>
          <p:spPr>
            <a:xfrm>
              <a:off x="3929757" y="2372700"/>
              <a:ext cx="543439" cy="152420"/>
            </a:xfrm>
            <a:custGeom>
              <a:avLst/>
              <a:gdLst/>
              <a:ahLst/>
              <a:cxnLst/>
              <a:rect l="l" t="t" r="r" b="b"/>
              <a:pathLst>
                <a:path w="15084" h="3689" extrusionOk="0">
                  <a:moveTo>
                    <a:pt x="15084" y="0"/>
                  </a:moveTo>
                  <a:lnTo>
                    <a:pt x="0" y="3564"/>
                  </a:lnTo>
                  <a:lnTo>
                    <a:pt x="62" y="3689"/>
                  </a:lnTo>
                  <a:lnTo>
                    <a:pt x="15028" y="152"/>
                  </a:lnTo>
                  <a:lnTo>
                    <a:pt x="1508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g24f118c88a5_1_5"/>
            <p:cNvSpPr/>
            <p:nvPr/>
          </p:nvSpPr>
          <p:spPr>
            <a:xfrm>
              <a:off x="3865736" y="2275812"/>
              <a:ext cx="638227" cy="97179"/>
            </a:xfrm>
            <a:custGeom>
              <a:avLst/>
              <a:gdLst/>
              <a:ahLst/>
              <a:cxnLst/>
              <a:rect l="l" t="t" r="r" b="b"/>
              <a:pathLst>
                <a:path w="17715" h="2352" extrusionOk="0">
                  <a:moveTo>
                    <a:pt x="17714" y="1"/>
                  </a:moveTo>
                  <a:lnTo>
                    <a:pt x="0" y="2222"/>
                  </a:lnTo>
                  <a:lnTo>
                    <a:pt x="62" y="2351"/>
                  </a:lnTo>
                  <a:lnTo>
                    <a:pt x="17662" y="144"/>
                  </a:lnTo>
                  <a:lnTo>
                    <a:pt x="1771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24f118c88a5_1_5"/>
            <p:cNvSpPr/>
            <p:nvPr/>
          </p:nvSpPr>
          <p:spPr>
            <a:xfrm>
              <a:off x="4091269" y="2911427"/>
              <a:ext cx="202871" cy="10412"/>
            </a:xfrm>
            <a:custGeom>
              <a:avLst/>
              <a:gdLst/>
              <a:ahLst/>
              <a:cxnLst/>
              <a:rect l="l" t="t" r="r" b="b"/>
              <a:pathLst>
                <a:path w="5631" h="252" extrusionOk="0">
                  <a:moveTo>
                    <a:pt x="1" y="1"/>
                  </a:moveTo>
                  <a:lnTo>
                    <a:pt x="32" y="137"/>
                  </a:lnTo>
                  <a:lnTo>
                    <a:pt x="5546" y="251"/>
                  </a:lnTo>
                  <a:lnTo>
                    <a:pt x="5631" y="116"/>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g24f118c88a5_1_5"/>
            <p:cNvSpPr/>
            <p:nvPr/>
          </p:nvSpPr>
          <p:spPr>
            <a:xfrm>
              <a:off x="3998642" y="2663817"/>
              <a:ext cx="382108" cy="25452"/>
            </a:xfrm>
            <a:custGeom>
              <a:avLst/>
              <a:gdLst/>
              <a:ahLst/>
              <a:cxnLst/>
              <a:rect l="l" t="t" r="r" b="b"/>
              <a:pathLst>
                <a:path w="10606" h="616" extrusionOk="0">
                  <a:moveTo>
                    <a:pt x="10606" y="1"/>
                  </a:moveTo>
                  <a:lnTo>
                    <a:pt x="0" y="484"/>
                  </a:lnTo>
                  <a:lnTo>
                    <a:pt x="65" y="616"/>
                  </a:lnTo>
                  <a:lnTo>
                    <a:pt x="10555" y="139"/>
                  </a:lnTo>
                  <a:lnTo>
                    <a:pt x="1060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g24f118c88a5_1_5"/>
            <p:cNvSpPr/>
            <p:nvPr/>
          </p:nvSpPr>
          <p:spPr>
            <a:xfrm>
              <a:off x="4027824" y="2753185"/>
              <a:ext cx="324572" cy="5619"/>
            </a:xfrm>
            <a:custGeom>
              <a:avLst/>
              <a:gdLst/>
              <a:ahLst/>
              <a:cxnLst/>
              <a:rect l="l" t="t" r="r" b="b"/>
              <a:pathLst>
                <a:path w="9009" h="136" extrusionOk="0">
                  <a:moveTo>
                    <a:pt x="1" y="0"/>
                  </a:moveTo>
                  <a:lnTo>
                    <a:pt x="67" y="136"/>
                  </a:lnTo>
                  <a:lnTo>
                    <a:pt x="8959" y="136"/>
                  </a:lnTo>
                  <a:lnTo>
                    <a:pt x="90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g24f118c88a5_1_5"/>
            <p:cNvSpPr/>
            <p:nvPr/>
          </p:nvSpPr>
          <p:spPr>
            <a:xfrm>
              <a:off x="4068175" y="2657578"/>
              <a:ext cx="775384" cy="508990"/>
            </a:xfrm>
            <a:custGeom>
              <a:avLst/>
              <a:gdLst/>
              <a:ahLst/>
              <a:cxnLst/>
              <a:rect l="l" t="t" r="r" b="b"/>
              <a:pathLst>
                <a:path w="21522" h="12319" extrusionOk="0">
                  <a:moveTo>
                    <a:pt x="15721" y="1"/>
                  </a:moveTo>
                  <a:lnTo>
                    <a:pt x="0" y="7794"/>
                  </a:lnTo>
                  <a:lnTo>
                    <a:pt x="134" y="8103"/>
                  </a:lnTo>
                  <a:lnTo>
                    <a:pt x="15775" y="12319"/>
                  </a:lnTo>
                  <a:lnTo>
                    <a:pt x="16190" y="11517"/>
                  </a:lnTo>
                  <a:lnTo>
                    <a:pt x="14827" y="10333"/>
                  </a:lnTo>
                  <a:lnTo>
                    <a:pt x="15390" y="9562"/>
                  </a:lnTo>
                  <a:lnTo>
                    <a:pt x="14678" y="8732"/>
                  </a:lnTo>
                  <a:lnTo>
                    <a:pt x="15596" y="8229"/>
                  </a:lnTo>
                  <a:lnTo>
                    <a:pt x="20457" y="11341"/>
                  </a:lnTo>
                  <a:lnTo>
                    <a:pt x="21522" y="3556"/>
                  </a:lnTo>
                  <a:lnTo>
                    <a:pt x="157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4f118c88a5_1_5"/>
            <p:cNvSpPr/>
            <p:nvPr/>
          </p:nvSpPr>
          <p:spPr>
            <a:xfrm>
              <a:off x="4073003" y="2678897"/>
              <a:ext cx="750597" cy="504528"/>
            </a:xfrm>
            <a:custGeom>
              <a:avLst/>
              <a:gdLst/>
              <a:ahLst/>
              <a:cxnLst/>
              <a:rect l="l" t="t" r="r" b="b"/>
              <a:pathLst>
                <a:path w="20834" h="12211" extrusionOk="0">
                  <a:moveTo>
                    <a:pt x="15707" y="0"/>
                  </a:moveTo>
                  <a:lnTo>
                    <a:pt x="0" y="7587"/>
                  </a:lnTo>
                  <a:lnTo>
                    <a:pt x="16151" y="12211"/>
                  </a:lnTo>
                  <a:lnTo>
                    <a:pt x="16567" y="11411"/>
                  </a:lnTo>
                  <a:lnTo>
                    <a:pt x="15202" y="10225"/>
                  </a:lnTo>
                  <a:lnTo>
                    <a:pt x="15765" y="9454"/>
                  </a:lnTo>
                  <a:lnTo>
                    <a:pt x="15055" y="8625"/>
                  </a:lnTo>
                  <a:lnTo>
                    <a:pt x="15973" y="8120"/>
                  </a:lnTo>
                  <a:lnTo>
                    <a:pt x="20834" y="11232"/>
                  </a:lnTo>
                  <a:lnTo>
                    <a:pt x="20360" y="2580"/>
                  </a:lnTo>
                  <a:lnTo>
                    <a:pt x="157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g24f118c88a5_1_5"/>
            <p:cNvSpPr/>
            <p:nvPr/>
          </p:nvSpPr>
          <p:spPr>
            <a:xfrm>
              <a:off x="4712962" y="3143379"/>
              <a:ext cx="49250" cy="40863"/>
            </a:xfrm>
            <a:custGeom>
              <a:avLst/>
              <a:gdLst/>
              <a:ahLst/>
              <a:cxnLst/>
              <a:rect l="l" t="t" r="r" b="b"/>
              <a:pathLst>
                <a:path w="1367" h="989" extrusionOk="0">
                  <a:moveTo>
                    <a:pt x="1350" y="1"/>
                  </a:moveTo>
                  <a:lnTo>
                    <a:pt x="1" y="113"/>
                  </a:lnTo>
                  <a:lnTo>
                    <a:pt x="145" y="989"/>
                  </a:lnTo>
                  <a:lnTo>
                    <a:pt x="1366" y="792"/>
                  </a:lnTo>
                  <a:lnTo>
                    <a:pt x="13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g24f118c88a5_1_5"/>
            <p:cNvSpPr/>
            <p:nvPr/>
          </p:nvSpPr>
          <p:spPr>
            <a:xfrm>
              <a:off x="4647860" y="3055168"/>
              <a:ext cx="73676" cy="85734"/>
            </a:xfrm>
            <a:custGeom>
              <a:avLst/>
              <a:gdLst/>
              <a:ahLst/>
              <a:cxnLst/>
              <a:rect l="l" t="t" r="r" b="b"/>
              <a:pathLst>
                <a:path w="2045" h="2075" extrusionOk="0">
                  <a:moveTo>
                    <a:pt x="889" y="1"/>
                  </a:moveTo>
                  <a:lnTo>
                    <a:pt x="0" y="830"/>
                  </a:lnTo>
                  <a:lnTo>
                    <a:pt x="1155" y="2074"/>
                  </a:lnTo>
                  <a:lnTo>
                    <a:pt x="2044" y="1453"/>
                  </a:lnTo>
                  <a:lnTo>
                    <a:pt x="8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g24f118c88a5_1_5"/>
            <p:cNvSpPr/>
            <p:nvPr/>
          </p:nvSpPr>
          <p:spPr>
            <a:xfrm>
              <a:off x="4426326" y="3225681"/>
              <a:ext cx="163421" cy="95567"/>
            </a:xfrm>
            <a:custGeom>
              <a:avLst/>
              <a:gdLst/>
              <a:ahLst/>
              <a:cxnLst/>
              <a:rect l="l" t="t" r="r" b="b"/>
              <a:pathLst>
                <a:path w="4536" h="2313" extrusionOk="0">
                  <a:moveTo>
                    <a:pt x="445" y="1"/>
                  </a:moveTo>
                  <a:lnTo>
                    <a:pt x="1" y="1216"/>
                  </a:lnTo>
                  <a:lnTo>
                    <a:pt x="4120" y="2313"/>
                  </a:lnTo>
                  <a:lnTo>
                    <a:pt x="4536" y="1395"/>
                  </a:lnTo>
                  <a:lnTo>
                    <a:pt x="44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24f118c88a5_1_5"/>
            <p:cNvSpPr/>
            <p:nvPr/>
          </p:nvSpPr>
          <p:spPr>
            <a:xfrm>
              <a:off x="4078587" y="3128009"/>
              <a:ext cx="148685" cy="91642"/>
            </a:xfrm>
            <a:custGeom>
              <a:avLst/>
              <a:gdLst/>
              <a:ahLst/>
              <a:cxnLst/>
              <a:rect l="l" t="t" r="r" b="b"/>
              <a:pathLst>
                <a:path w="4127" h="2218" extrusionOk="0">
                  <a:moveTo>
                    <a:pt x="542" y="1"/>
                  </a:moveTo>
                  <a:lnTo>
                    <a:pt x="1" y="1153"/>
                  </a:lnTo>
                  <a:lnTo>
                    <a:pt x="3769" y="2217"/>
                  </a:lnTo>
                  <a:lnTo>
                    <a:pt x="4126" y="1153"/>
                  </a:lnTo>
                  <a:lnTo>
                    <a:pt x="5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g24f118c88a5_1_5"/>
            <p:cNvSpPr/>
            <p:nvPr/>
          </p:nvSpPr>
          <p:spPr>
            <a:xfrm>
              <a:off x="4080353" y="3121026"/>
              <a:ext cx="143462" cy="91560"/>
            </a:xfrm>
            <a:custGeom>
              <a:avLst/>
              <a:gdLst/>
              <a:ahLst/>
              <a:cxnLst/>
              <a:rect l="l" t="t" r="r" b="b"/>
              <a:pathLst>
                <a:path w="3982" h="2216" extrusionOk="0">
                  <a:moveTo>
                    <a:pt x="392" y="1"/>
                  </a:moveTo>
                  <a:lnTo>
                    <a:pt x="1" y="1226"/>
                  </a:lnTo>
                  <a:lnTo>
                    <a:pt x="3617" y="2216"/>
                  </a:lnTo>
                  <a:lnTo>
                    <a:pt x="3982" y="1286"/>
                  </a:lnTo>
                  <a:lnTo>
                    <a:pt x="39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g24f118c88a5_1_5"/>
            <p:cNvSpPr/>
            <p:nvPr/>
          </p:nvSpPr>
          <p:spPr>
            <a:xfrm>
              <a:off x="4123370" y="3037402"/>
              <a:ext cx="122349" cy="77057"/>
            </a:xfrm>
            <a:custGeom>
              <a:avLst/>
              <a:gdLst/>
              <a:ahLst/>
              <a:cxnLst/>
              <a:rect l="l" t="t" r="r" b="b"/>
              <a:pathLst>
                <a:path w="3396" h="1865" extrusionOk="0">
                  <a:moveTo>
                    <a:pt x="3351" y="0"/>
                  </a:moveTo>
                  <a:lnTo>
                    <a:pt x="1" y="534"/>
                  </a:lnTo>
                  <a:lnTo>
                    <a:pt x="133" y="1865"/>
                  </a:lnTo>
                  <a:lnTo>
                    <a:pt x="3395" y="1043"/>
                  </a:lnTo>
                  <a:lnTo>
                    <a:pt x="33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g24f118c88a5_1_5"/>
            <p:cNvSpPr/>
            <p:nvPr/>
          </p:nvSpPr>
          <p:spPr>
            <a:xfrm>
              <a:off x="3996336" y="2872548"/>
              <a:ext cx="139535" cy="70116"/>
            </a:xfrm>
            <a:custGeom>
              <a:avLst/>
              <a:gdLst/>
              <a:ahLst/>
              <a:cxnLst/>
              <a:rect l="l" t="t" r="r" b="b"/>
              <a:pathLst>
                <a:path w="3873" h="1697" extrusionOk="0">
                  <a:moveTo>
                    <a:pt x="3791" y="0"/>
                  </a:moveTo>
                  <a:lnTo>
                    <a:pt x="1" y="423"/>
                  </a:lnTo>
                  <a:lnTo>
                    <a:pt x="189" y="1697"/>
                  </a:lnTo>
                  <a:lnTo>
                    <a:pt x="3873" y="995"/>
                  </a:lnTo>
                  <a:lnTo>
                    <a:pt x="37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g24f118c88a5_1_5"/>
            <p:cNvSpPr/>
            <p:nvPr/>
          </p:nvSpPr>
          <p:spPr>
            <a:xfrm>
              <a:off x="4207170" y="3422927"/>
              <a:ext cx="261488" cy="88048"/>
            </a:xfrm>
            <a:custGeom>
              <a:avLst/>
              <a:gdLst/>
              <a:ahLst/>
              <a:cxnLst/>
              <a:rect l="l" t="t" r="r" b="b"/>
              <a:pathLst>
                <a:path w="7258" h="2131" extrusionOk="0">
                  <a:moveTo>
                    <a:pt x="0" y="0"/>
                  </a:moveTo>
                  <a:lnTo>
                    <a:pt x="425" y="2130"/>
                  </a:lnTo>
                  <a:lnTo>
                    <a:pt x="7258" y="1314"/>
                  </a:lnTo>
                  <a:lnTo>
                    <a:pt x="7179" y="152"/>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g24f118c88a5_1_5"/>
            <p:cNvSpPr/>
            <p:nvPr/>
          </p:nvSpPr>
          <p:spPr>
            <a:xfrm>
              <a:off x="4053764" y="3583690"/>
              <a:ext cx="284725" cy="202910"/>
            </a:xfrm>
            <a:custGeom>
              <a:avLst/>
              <a:gdLst/>
              <a:ahLst/>
              <a:cxnLst/>
              <a:rect l="l" t="t" r="r" b="b"/>
              <a:pathLst>
                <a:path w="7903" h="4911" extrusionOk="0">
                  <a:moveTo>
                    <a:pt x="7412" y="1"/>
                  </a:moveTo>
                  <a:lnTo>
                    <a:pt x="1" y="3109"/>
                  </a:lnTo>
                  <a:lnTo>
                    <a:pt x="1186" y="4911"/>
                  </a:lnTo>
                  <a:lnTo>
                    <a:pt x="7902" y="1051"/>
                  </a:lnTo>
                  <a:lnTo>
                    <a:pt x="74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g24f118c88a5_1_5"/>
            <p:cNvSpPr/>
            <p:nvPr/>
          </p:nvSpPr>
          <p:spPr>
            <a:xfrm>
              <a:off x="4494022" y="3312653"/>
              <a:ext cx="282996" cy="176591"/>
            </a:xfrm>
            <a:custGeom>
              <a:avLst/>
              <a:gdLst/>
              <a:ahLst/>
              <a:cxnLst/>
              <a:rect l="l" t="t" r="r" b="b"/>
              <a:pathLst>
                <a:path w="7855" h="4274" extrusionOk="0">
                  <a:moveTo>
                    <a:pt x="478" y="0"/>
                  </a:moveTo>
                  <a:lnTo>
                    <a:pt x="0" y="2103"/>
                  </a:lnTo>
                  <a:lnTo>
                    <a:pt x="7436" y="4273"/>
                  </a:lnTo>
                  <a:lnTo>
                    <a:pt x="7854" y="3192"/>
                  </a:lnTo>
                  <a:lnTo>
                    <a:pt x="4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g24f118c88a5_1_5"/>
            <p:cNvSpPr/>
            <p:nvPr/>
          </p:nvSpPr>
          <p:spPr>
            <a:xfrm>
              <a:off x="4163216" y="3249976"/>
              <a:ext cx="284978" cy="106186"/>
            </a:xfrm>
            <a:custGeom>
              <a:avLst/>
              <a:gdLst/>
              <a:ahLst/>
              <a:cxnLst/>
              <a:rect l="l" t="t" r="r" b="b"/>
              <a:pathLst>
                <a:path w="7910" h="2570" extrusionOk="0">
                  <a:moveTo>
                    <a:pt x="0" y="1"/>
                  </a:moveTo>
                  <a:lnTo>
                    <a:pt x="16" y="2159"/>
                  </a:lnTo>
                  <a:lnTo>
                    <a:pt x="7752" y="2569"/>
                  </a:lnTo>
                  <a:lnTo>
                    <a:pt x="7910" y="1420"/>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24f118c88a5_1_5"/>
            <p:cNvSpPr/>
            <p:nvPr/>
          </p:nvSpPr>
          <p:spPr>
            <a:xfrm>
              <a:off x="4184293" y="3181638"/>
              <a:ext cx="1115087" cy="615507"/>
            </a:xfrm>
            <a:custGeom>
              <a:avLst/>
              <a:gdLst/>
              <a:ahLst/>
              <a:cxnLst/>
              <a:rect l="l" t="t" r="r" b="b"/>
              <a:pathLst>
                <a:path w="30951" h="14897" extrusionOk="0">
                  <a:moveTo>
                    <a:pt x="17666" y="1"/>
                  </a:moveTo>
                  <a:lnTo>
                    <a:pt x="11972" y="673"/>
                  </a:lnTo>
                  <a:lnTo>
                    <a:pt x="11923" y="2490"/>
                  </a:lnTo>
                  <a:lnTo>
                    <a:pt x="16790" y="3240"/>
                  </a:lnTo>
                  <a:lnTo>
                    <a:pt x="16351" y="4268"/>
                  </a:lnTo>
                  <a:lnTo>
                    <a:pt x="14551" y="4346"/>
                  </a:lnTo>
                  <a:lnTo>
                    <a:pt x="13919" y="6125"/>
                  </a:lnTo>
                  <a:lnTo>
                    <a:pt x="5548" y="5137"/>
                  </a:lnTo>
                  <a:lnTo>
                    <a:pt x="5499" y="7152"/>
                  </a:lnTo>
                  <a:lnTo>
                    <a:pt x="10951" y="7311"/>
                  </a:lnTo>
                  <a:lnTo>
                    <a:pt x="11047" y="8615"/>
                  </a:lnTo>
                  <a:lnTo>
                    <a:pt x="2629" y="7983"/>
                  </a:lnTo>
                  <a:lnTo>
                    <a:pt x="2532" y="9998"/>
                  </a:lnTo>
                  <a:lnTo>
                    <a:pt x="7982" y="10235"/>
                  </a:lnTo>
                  <a:lnTo>
                    <a:pt x="7836" y="11816"/>
                  </a:lnTo>
                  <a:lnTo>
                    <a:pt x="0" y="11973"/>
                  </a:lnTo>
                  <a:lnTo>
                    <a:pt x="535" y="14819"/>
                  </a:lnTo>
                  <a:lnTo>
                    <a:pt x="26863" y="14897"/>
                  </a:lnTo>
                  <a:lnTo>
                    <a:pt x="30950" y="5651"/>
                  </a:lnTo>
                  <a:lnTo>
                    <a:pt x="1766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g24f118c88a5_1_5"/>
            <p:cNvSpPr/>
            <p:nvPr/>
          </p:nvSpPr>
          <p:spPr>
            <a:xfrm>
              <a:off x="5090244" y="3651077"/>
              <a:ext cx="266387" cy="142835"/>
            </a:xfrm>
            <a:custGeom>
              <a:avLst/>
              <a:gdLst/>
              <a:ahLst/>
              <a:cxnLst/>
              <a:rect l="l" t="t" r="r" b="b"/>
              <a:pathLst>
                <a:path w="7394" h="3457" extrusionOk="0">
                  <a:moveTo>
                    <a:pt x="1274" y="0"/>
                  </a:moveTo>
                  <a:lnTo>
                    <a:pt x="1" y="3397"/>
                  </a:lnTo>
                  <a:lnTo>
                    <a:pt x="7115" y="3457"/>
                  </a:lnTo>
                  <a:lnTo>
                    <a:pt x="7393" y="1974"/>
                  </a:lnTo>
                  <a:lnTo>
                    <a:pt x="127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g24f118c88a5_1_5"/>
            <p:cNvSpPr/>
            <p:nvPr/>
          </p:nvSpPr>
          <p:spPr>
            <a:xfrm>
              <a:off x="4689364" y="3651077"/>
              <a:ext cx="386107" cy="142835"/>
            </a:xfrm>
            <a:custGeom>
              <a:avLst/>
              <a:gdLst/>
              <a:ahLst/>
              <a:cxnLst/>
              <a:rect l="l" t="t" r="r" b="b"/>
              <a:pathLst>
                <a:path w="10717" h="3457" extrusionOk="0">
                  <a:moveTo>
                    <a:pt x="1848" y="0"/>
                  </a:moveTo>
                  <a:lnTo>
                    <a:pt x="0" y="3397"/>
                  </a:lnTo>
                  <a:lnTo>
                    <a:pt x="10314" y="3457"/>
                  </a:lnTo>
                  <a:lnTo>
                    <a:pt x="10717" y="1974"/>
                  </a:lnTo>
                  <a:lnTo>
                    <a:pt x="1848" y="0"/>
                  </a:lnTo>
                  <a:close/>
                </a:path>
              </a:pathLst>
            </a:custGeom>
            <a:solidFill>
              <a:srgbClr val="EB5D37">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g24f118c88a5_1_5"/>
            <p:cNvSpPr/>
            <p:nvPr/>
          </p:nvSpPr>
          <p:spPr>
            <a:xfrm>
              <a:off x="4711413" y="3656738"/>
              <a:ext cx="386143" cy="137174"/>
            </a:xfrm>
            <a:custGeom>
              <a:avLst/>
              <a:gdLst/>
              <a:ahLst/>
              <a:cxnLst/>
              <a:rect l="l" t="t" r="r" b="b"/>
              <a:pathLst>
                <a:path w="10718" h="3320" extrusionOk="0">
                  <a:moveTo>
                    <a:pt x="1720" y="0"/>
                  </a:moveTo>
                  <a:lnTo>
                    <a:pt x="0" y="3260"/>
                  </a:lnTo>
                  <a:lnTo>
                    <a:pt x="10314" y="3320"/>
                  </a:lnTo>
                  <a:lnTo>
                    <a:pt x="10717" y="1837"/>
                  </a:lnTo>
                  <a:lnTo>
                    <a:pt x="172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g24f118c88a5_1_5"/>
            <p:cNvSpPr/>
            <p:nvPr/>
          </p:nvSpPr>
          <p:spPr>
            <a:xfrm>
              <a:off x="5112869" y="3353061"/>
              <a:ext cx="317510" cy="443337"/>
            </a:xfrm>
            <a:custGeom>
              <a:avLst/>
              <a:gdLst/>
              <a:ahLst/>
              <a:cxnLst/>
              <a:rect l="l" t="t" r="r" b="b"/>
              <a:pathLst>
                <a:path w="8813" h="10730" extrusionOk="0">
                  <a:moveTo>
                    <a:pt x="3478" y="1"/>
                  </a:moveTo>
                  <a:cubicBezTo>
                    <a:pt x="3478" y="1"/>
                    <a:pt x="0" y="10471"/>
                    <a:pt x="0" y="10630"/>
                  </a:cubicBezTo>
                  <a:lnTo>
                    <a:pt x="7582" y="10730"/>
                  </a:lnTo>
                  <a:lnTo>
                    <a:pt x="8813" y="3162"/>
                  </a:lnTo>
                  <a:lnTo>
                    <a:pt x="347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g24f118c88a5_1_5"/>
            <p:cNvSpPr/>
            <p:nvPr/>
          </p:nvSpPr>
          <p:spPr>
            <a:xfrm>
              <a:off x="4838915" y="3210559"/>
              <a:ext cx="362689" cy="214190"/>
            </a:xfrm>
            <a:custGeom>
              <a:avLst/>
              <a:gdLst/>
              <a:ahLst/>
              <a:cxnLst/>
              <a:rect l="l" t="t" r="r" b="b"/>
              <a:pathLst>
                <a:path w="10067" h="5184" extrusionOk="0">
                  <a:moveTo>
                    <a:pt x="532" y="1"/>
                  </a:moveTo>
                  <a:lnTo>
                    <a:pt x="1" y="2597"/>
                  </a:lnTo>
                  <a:lnTo>
                    <a:pt x="6169" y="5183"/>
                  </a:lnTo>
                  <a:lnTo>
                    <a:pt x="10067" y="4234"/>
                  </a:lnTo>
                  <a:lnTo>
                    <a:pt x="532" y="1"/>
                  </a:lnTo>
                  <a:close/>
                </a:path>
              </a:pathLst>
            </a:custGeom>
            <a:solidFill>
              <a:srgbClr val="EB5D37">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g24f118c88a5_1_5"/>
            <p:cNvSpPr/>
            <p:nvPr/>
          </p:nvSpPr>
          <p:spPr>
            <a:xfrm>
              <a:off x="4853795" y="3214071"/>
              <a:ext cx="395078" cy="260342"/>
            </a:xfrm>
            <a:custGeom>
              <a:avLst/>
              <a:gdLst/>
              <a:ahLst/>
              <a:cxnLst/>
              <a:rect l="l" t="t" r="r" b="b"/>
              <a:pathLst>
                <a:path w="10966" h="6301" extrusionOk="0">
                  <a:moveTo>
                    <a:pt x="595" y="0"/>
                  </a:moveTo>
                  <a:lnTo>
                    <a:pt x="0" y="2574"/>
                  </a:lnTo>
                  <a:lnTo>
                    <a:pt x="9963" y="6301"/>
                  </a:lnTo>
                  <a:lnTo>
                    <a:pt x="10966" y="4592"/>
                  </a:lnTo>
                  <a:lnTo>
                    <a:pt x="5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g24f118c88a5_1_5"/>
            <p:cNvSpPr/>
            <p:nvPr/>
          </p:nvSpPr>
          <p:spPr>
            <a:xfrm>
              <a:off x="4858730" y="3173333"/>
              <a:ext cx="571648" cy="384211"/>
            </a:xfrm>
            <a:custGeom>
              <a:avLst/>
              <a:gdLst/>
              <a:ahLst/>
              <a:cxnLst/>
              <a:rect l="l" t="t" r="r" b="b"/>
              <a:pathLst>
                <a:path w="15867" h="9299" extrusionOk="0">
                  <a:moveTo>
                    <a:pt x="594" y="0"/>
                  </a:moveTo>
                  <a:lnTo>
                    <a:pt x="0" y="2574"/>
                  </a:lnTo>
                  <a:lnTo>
                    <a:pt x="15576" y="9299"/>
                  </a:lnTo>
                  <a:lnTo>
                    <a:pt x="15867" y="7512"/>
                  </a:lnTo>
                  <a:lnTo>
                    <a:pt x="594" y="0"/>
                  </a:lnTo>
                  <a:close/>
                </a:path>
              </a:pathLst>
            </a:custGeom>
            <a:solidFill>
              <a:srgbClr val="EB5D37">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g24f118c88a5_1_5"/>
            <p:cNvSpPr/>
            <p:nvPr/>
          </p:nvSpPr>
          <p:spPr>
            <a:xfrm>
              <a:off x="4659101" y="2735955"/>
              <a:ext cx="800099" cy="785694"/>
            </a:xfrm>
            <a:custGeom>
              <a:avLst/>
              <a:gdLst/>
              <a:ahLst/>
              <a:cxnLst/>
              <a:rect l="l" t="t" r="r" b="b"/>
              <a:pathLst>
                <a:path w="22208" h="19016" extrusionOk="0">
                  <a:moveTo>
                    <a:pt x="268" y="1"/>
                  </a:moveTo>
                  <a:lnTo>
                    <a:pt x="0" y="327"/>
                  </a:lnTo>
                  <a:lnTo>
                    <a:pt x="2529" y="10482"/>
                  </a:lnTo>
                  <a:lnTo>
                    <a:pt x="21812" y="19016"/>
                  </a:lnTo>
                  <a:lnTo>
                    <a:pt x="22208" y="18621"/>
                  </a:lnTo>
                  <a:lnTo>
                    <a:pt x="2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g24f118c88a5_1_5"/>
            <p:cNvSpPr/>
            <p:nvPr/>
          </p:nvSpPr>
          <p:spPr>
            <a:xfrm>
              <a:off x="4668756" y="2735955"/>
              <a:ext cx="804350" cy="775282"/>
            </a:xfrm>
            <a:custGeom>
              <a:avLst/>
              <a:gdLst/>
              <a:ahLst/>
              <a:cxnLst/>
              <a:rect l="l" t="t" r="r" b="b"/>
              <a:pathLst>
                <a:path w="22326" h="18764" extrusionOk="0">
                  <a:moveTo>
                    <a:pt x="0" y="1"/>
                  </a:moveTo>
                  <a:lnTo>
                    <a:pt x="2529" y="10156"/>
                  </a:lnTo>
                  <a:lnTo>
                    <a:pt x="21796" y="18764"/>
                  </a:lnTo>
                  <a:lnTo>
                    <a:pt x="22326" y="18417"/>
                  </a:lnTo>
                  <a:lnTo>
                    <a:pt x="10115" y="3083"/>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g24f118c88a5_1_5"/>
            <p:cNvSpPr/>
            <p:nvPr/>
          </p:nvSpPr>
          <p:spPr>
            <a:xfrm>
              <a:off x="5044093" y="3066819"/>
              <a:ext cx="214400" cy="121887"/>
            </a:xfrm>
            <a:custGeom>
              <a:avLst/>
              <a:gdLst/>
              <a:ahLst/>
              <a:cxnLst/>
              <a:rect l="l" t="t" r="r" b="b"/>
              <a:pathLst>
                <a:path w="5951" h="2950" extrusionOk="0">
                  <a:moveTo>
                    <a:pt x="0" y="0"/>
                  </a:moveTo>
                  <a:lnTo>
                    <a:pt x="696" y="982"/>
                  </a:lnTo>
                  <a:lnTo>
                    <a:pt x="5950" y="2949"/>
                  </a:lnTo>
                  <a:lnTo>
                    <a:pt x="4320" y="939"/>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24f118c88a5_1_5"/>
            <p:cNvSpPr/>
            <p:nvPr/>
          </p:nvSpPr>
          <p:spPr>
            <a:xfrm>
              <a:off x="4813840" y="2892669"/>
              <a:ext cx="184677" cy="130398"/>
            </a:xfrm>
            <a:custGeom>
              <a:avLst/>
              <a:gdLst/>
              <a:ahLst/>
              <a:cxnLst/>
              <a:rect l="l" t="t" r="r" b="b"/>
              <a:pathLst>
                <a:path w="5126" h="3156" extrusionOk="0">
                  <a:moveTo>
                    <a:pt x="437" y="1"/>
                  </a:moveTo>
                  <a:lnTo>
                    <a:pt x="0" y="805"/>
                  </a:lnTo>
                  <a:lnTo>
                    <a:pt x="5125" y="3156"/>
                  </a:lnTo>
                  <a:lnTo>
                    <a:pt x="4587" y="1819"/>
                  </a:lnTo>
                  <a:lnTo>
                    <a:pt x="4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g24f118c88a5_1_5"/>
            <p:cNvSpPr/>
            <p:nvPr/>
          </p:nvSpPr>
          <p:spPr>
            <a:xfrm>
              <a:off x="4936694" y="2907172"/>
              <a:ext cx="107758" cy="60943"/>
            </a:xfrm>
            <a:custGeom>
              <a:avLst/>
              <a:gdLst/>
              <a:ahLst/>
              <a:cxnLst/>
              <a:rect l="l" t="t" r="r" b="b"/>
              <a:pathLst>
                <a:path w="2991" h="1475" extrusionOk="0">
                  <a:moveTo>
                    <a:pt x="0" y="0"/>
                  </a:moveTo>
                  <a:lnTo>
                    <a:pt x="177" y="470"/>
                  </a:lnTo>
                  <a:lnTo>
                    <a:pt x="2991" y="1474"/>
                  </a:lnTo>
                  <a:lnTo>
                    <a:pt x="2991" y="1474"/>
                  </a:lnTo>
                  <a:lnTo>
                    <a:pt x="2298" y="603"/>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4f118c88a5_1_5"/>
            <p:cNvSpPr/>
            <p:nvPr/>
          </p:nvSpPr>
          <p:spPr>
            <a:xfrm>
              <a:off x="4822847" y="2657413"/>
              <a:ext cx="166411" cy="163121"/>
            </a:xfrm>
            <a:custGeom>
              <a:avLst/>
              <a:gdLst/>
              <a:ahLst/>
              <a:cxnLst/>
              <a:rect l="l" t="t" r="r" b="b"/>
              <a:pathLst>
                <a:path w="4619" h="3948" extrusionOk="0">
                  <a:moveTo>
                    <a:pt x="576" y="0"/>
                  </a:moveTo>
                  <a:lnTo>
                    <a:pt x="1" y="713"/>
                  </a:lnTo>
                  <a:lnTo>
                    <a:pt x="4618" y="3947"/>
                  </a:lnTo>
                  <a:lnTo>
                    <a:pt x="4329" y="2535"/>
                  </a:lnTo>
                  <a:lnTo>
                    <a:pt x="5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24f118c88a5_1_5"/>
            <p:cNvSpPr/>
            <p:nvPr/>
          </p:nvSpPr>
          <p:spPr>
            <a:xfrm>
              <a:off x="4642745" y="2561806"/>
              <a:ext cx="141516" cy="179111"/>
            </a:xfrm>
            <a:custGeom>
              <a:avLst/>
              <a:gdLst/>
              <a:ahLst/>
              <a:cxnLst/>
              <a:rect l="l" t="t" r="r" b="b"/>
              <a:pathLst>
                <a:path w="3928" h="4335" extrusionOk="0">
                  <a:moveTo>
                    <a:pt x="1053" y="1"/>
                  </a:moveTo>
                  <a:lnTo>
                    <a:pt x="1" y="941"/>
                  </a:lnTo>
                  <a:lnTo>
                    <a:pt x="3540" y="4334"/>
                  </a:lnTo>
                  <a:lnTo>
                    <a:pt x="3928" y="3520"/>
                  </a:lnTo>
                  <a:lnTo>
                    <a:pt x="105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4f118c88a5_1_5"/>
            <p:cNvSpPr/>
            <p:nvPr/>
          </p:nvSpPr>
          <p:spPr>
            <a:xfrm>
              <a:off x="4925562" y="3381528"/>
              <a:ext cx="132761" cy="220842"/>
            </a:xfrm>
            <a:custGeom>
              <a:avLst/>
              <a:gdLst/>
              <a:ahLst/>
              <a:cxnLst/>
              <a:rect l="l" t="t" r="r" b="b"/>
              <a:pathLst>
                <a:path w="3685" h="5345" extrusionOk="0">
                  <a:moveTo>
                    <a:pt x="1963" y="1"/>
                  </a:moveTo>
                  <a:lnTo>
                    <a:pt x="0" y="5038"/>
                  </a:lnTo>
                  <a:lnTo>
                    <a:pt x="2187" y="5344"/>
                  </a:lnTo>
                  <a:lnTo>
                    <a:pt x="3684" y="445"/>
                  </a:lnTo>
                  <a:lnTo>
                    <a:pt x="1963" y="1"/>
                  </a:lnTo>
                  <a:close/>
                </a:path>
              </a:pathLst>
            </a:custGeom>
            <a:solidFill>
              <a:srgbClr val="EB5D37">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24f118c88a5_1_5"/>
            <p:cNvSpPr/>
            <p:nvPr/>
          </p:nvSpPr>
          <p:spPr>
            <a:xfrm>
              <a:off x="4758862" y="3514485"/>
              <a:ext cx="362617" cy="170311"/>
            </a:xfrm>
            <a:custGeom>
              <a:avLst/>
              <a:gdLst/>
              <a:ahLst/>
              <a:cxnLst/>
              <a:rect l="l" t="t" r="r" b="b"/>
              <a:pathLst>
                <a:path w="10065" h="4122" extrusionOk="0">
                  <a:moveTo>
                    <a:pt x="768" y="1"/>
                  </a:moveTo>
                  <a:lnTo>
                    <a:pt x="0" y="1320"/>
                  </a:lnTo>
                  <a:lnTo>
                    <a:pt x="9626" y="4121"/>
                  </a:lnTo>
                  <a:lnTo>
                    <a:pt x="10065" y="2957"/>
                  </a:lnTo>
                  <a:lnTo>
                    <a:pt x="768" y="1"/>
                  </a:lnTo>
                  <a:close/>
                </a:path>
              </a:pathLst>
            </a:custGeom>
            <a:solidFill>
              <a:srgbClr val="EB5D37">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g24f118c88a5_1_5"/>
            <p:cNvSpPr/>
            <p:nvPr/>
          </p:nvSpPr>
          <p:spPr>
            <a:xfrm>
              <a:off x="4778028" y="3521054"/>
              <a:ext cx="384738" cy="180516"/>
            </a:xfrm>
            <a:custGeom>
              <a:avLst/>
              <a:gdLst/>
              <a:ahLst/>
              <a:cxnLst/>
              <a:rect l="l" t="t" r="r" b="b"/>
              <a:pathLst>
                <a:path w="10679" h="4369" extrusionOk="0">
                  <a:moveTo>
                    <a:pt x="791" y="0"/>
                  </a:moveTo>
                  <a:lnTo>
                    <a:pt x="0" y="1309"/>
                  </a:lnTo>
                  <a:lnTo>
                    <a:pt x="10234" y="4369"/>
                  </a:lnTo>
                  <a:lnTo>
                    <a:pt x="10679" y="3207"/>
                  </a:lnTo>
                  <a:lnTo>
                    <a:pt x="79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24f118c88a5_1_5"/>
            <p:cNvSpPr/>
            <p:nvPr/>
          </p:nvSpPr>
          <p:spPr>
            <a:xfrm>
              <a:off x="4944872" y="3372686"/>
              <a:ext cx="139607" cy="270878"/>
            </a:xfrm>
            <a:custGeom>
              <a:avLst/>
              <a:gdLst/>
              <a:ahLst/>
              <a:cxnLst/>
              <a:rect l="l" t="t" r="r" b="b"/>
              <a:pathLst>
                <a:path w="3875" h="6556" extrusionOk="0">
                  <a:moveTo>
                    <a:pt x="1924" y="1"/>
                  </a:moveTo>
                  <a:lnTo>
                    <a:pt x="1" y="5848"/>
                  </a:lnTo>
                  <a:lnTo>
                    <a:pt x="1690" y="6555"/>
                  </a:lnTo>
                  <a:lnTo>
                    <a:pt x="3874" y="556"/>
                  </a:lnTo>
                  <a:lnTo>
                    <a:pt x="19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g24f118c88a5_1_5"/>
            <p:cNvSpPr/>
            <p:nvPr/>
          </p:nvSpPr>
          <p:spPr>
            <a:xfrm>
              <a:off x="3995364" y="3728546"/>
              <a:ext cx="476968" cy="53919"/>
            </a:xfrm>
            <a:custGeom>
              <a:avLst/>
              <a:gdLst/>
              <a:ahLst/>
              <a:cxnLst/>
              <a:rect l="l" t="t" r="r" b="b"/>
              <a:pathLst>
                <a:path w="13239" h="1305" extrusionOk="0">
                  <a:moveTo>
                    <a:pt x="13238" y="0"/>
                  </a:moveTo>
                  <a:lnTo>
                    <a:pt x="0" y="436"/>
                  </a:lnTo>
                  <a:lnTo>
                    <a:pt x="0" y="1305"/>
                  </a:lnTo>
                  <a:lnTo>
                    <a:pt x="13238" y="1305"/>
                  </a:lnTo>
                  <a:lnTo>
                    <a:pt x="13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24f118c88a5_1_5"/>
            <p:cNvSpPr/>
            <p:nvPr/>
          </p:nvSpPr>
          <p:spPr>
            <a:xfrm>
              <a:off x="3984699" y="3728546"/>
              <a:ext cx="476968" cy="53919"/>
            </a:xfrm>
            <a:custGeom>
              <a:avLst/>
              <a:gdLst/>
              <a:ahLst/>
              <a:cxnLst/>
              <a:rect l="l" t="t" r="r" b="b"/>
              <a:pathLst>
                <a:path w="13239" h="1305" extrusionOk="0">
                  <a:moveTo>
                    <a:pt x="13239" y="0"/>
                  </a:moveTo>
                  <a:lnTo>
                    <a:pt x="1" y="436"/>
                  </a:lnTo>
                  <a:lnTo>
                    <a:pt x="1" y="1305"/>
                  </a:lnTo>
                  <a:lnTo>
                    <a:pt x="13239" y="1305"/>
                  </a:lnTo>
                  <a:lnTo>
                    <a:pt x="132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4f118c88a5_1_5"/>
            <p:cNvSpPr/>
            <p:nvPr/>
          </p:nvSpPr>
          <p:spPr>
            <a:xfrm>
              <a:off x="3998678" y="3563982"/>
              <a:ext cx="478842" cy="155395"/>
            </a:xfrm>
            <a:custGeom>
              <a:avLst/>
              <a:gdLst/>
              <a:ahLst/>
              <a:cxnLst/>
              <a:rect l="l" t="t" r="r" b="b"/>
              <a:pathLst>
                <a:path w="13291" h="3761" extrusionOk="0">
                  <a:moveTo>
                    <a:pt x="619" y="1"/>
                  </a:moveTo>
                  <a:lnTo>
                    <a:pt x="273" y="105"/>
                  </a:lnTo>
                  <a:lnTo>
                    <a:pt x="1" y="1824"/>
                  </a:lnTo>
                  <a:lnTo>
                    <a:pt x="12802" y="3760"/>
                  </a:lnTo>
                  <a:lnTo>
                    <a:pt x="13108" y="3676"/>
                  </a:lnTo>
                  <a:lnTo>
                    <a:pt x="13291" y="2385"/>
                  </a:lnTo>
                  <a:lnTo>
                    <a:pt x="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g24f118c88a5_1_5"/>
            <p:cNvSpPr/>
            <p:nvPr/>
          </p:nvSpPr>
          <p:spPr>
            <a:xfrm>
              <a:off x="3987654" y="3568320"/>
              <a:ext cx="478950" cy="151057"/>
            </a:xfrm>
            <a:custGeom>
              <a:avLst/>
              <a:gdLst/>
              <a:ahLst/>
              <a:cxnLst/>
              <a:rect l="l" t="t" r="r" b="b"/>
              <a:pathLst>
                <a:path w="13294" h="3656" extrusionOk="0">
                  <a:moveTo>
                    <a:pt x="579" y="0"/>
                  </a:moveTo>
                  <a:lnTo>
                    <a:pt x="0" y="1803"/>
                  </a:lnTo>
                  <a:lnTo>
                    <a:pt x="13108" y="3655"/>
                  </a:lnTo>
                  <a:lnTo>
                    <a:pt x="13294" y="2457"/>
                  </a:lnTo>
                  <a:lnTo>
                    <a:pt x="57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g24f118c88a5_1_5"/>
            <p:cNvSpPr/>
            <p:nvPr/>
          </p:nvSpPr>
          <p:spPr>
            <a:xfrm>
              <a:off x="3951590" y="3457550"/>
              <a:ext cx="286599" cy="119077"/>
            </a:xfrm>
            <a:custGeom>
              <a:avLst/>
              <a:gdLst/>
              <a:ahLst/>
              <a:cxnLst/>
              <a:rect l="l" t="t" r="r" b="b"/>
              <a:pathLst>
                <a:path w="7955" h="2882" extrusionOk="0">
                  <a:moveTo>
                    <a:pt x="412" y="0"/>
                  </a:moveTo>
                  <a:lnTo>
                    <a:pt x="129" y="85"/>
                  </a:lnTo>
                  <a:lnTo>
                    <a:pt x="0" y="1706"/>
                  </a:lnTo>
                  <a:lnTo>
                    <a:pt x="7739" y="2881"/>
                  </a:lnTo>
                  <a:lnTo>
                    <a:pt x="7954" y="1577"/>
                  </a:lnTo>
                  <a:lnTo>
                    <a:pt x="4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24f118c88a5_1_5"/>
            <p:cNvSpPr/>
            <p:nvPr/>
          </p:nvSpPr>
          <p:spPr>
            <a:xfrm>
              <a:off x="3942367" y="3461021"/>
              <a:ext cx="284113" cy="113706"/>
            </a:xfrm>
            <a:custGeom>
              <a:avLst/>
              <a:gdLst/>
              <a:ahLst/>
              <a:cxnLst/>
              <a:rect l="l" t="t" r="r" b="b"/>
              <a:pathLst>
                <a:path w="7886" h="2752" extrusionOk="0">
                  <a:moveTo>
                    <a:pt x="385" y="1"/>
                  </a:moveTo>
                  <a:lnTo>
                    <a:pt x="1" y="1622"/>
                  </a:lnTo>
                  <a:lnTo>
                    <a:pt x="7747" y="2751"/>
                  </a:lnTo>
                  <a:lnTo>
                    <a:pt x="7886" y="1599"/>
                  </a:lnTo>
                  <a:lnTo>
                    <a:pt x="38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g24f118c88a5_1_5"/>
            <p:cNvSpPr/>
            <p:nvPr/>
          </p:nvSpPr>
          <p:spPr>
            <a:xfrm>
              <a:off x="4025375" y="3301580"/>
              <a:ext cx="288832" cy="146966"/>
            </a:xfrm>
            <a:custGeom>
              <a:avLst/>
              <a:gdLst/>
              <a:ahLst/>
              <a:cxnLst/>
              <a:rect l="l" t="t" r="r" b="b"/>
              <a:pathLst>
                <a:path w="8017" h="3557" extrusionOk="0">
                  <a:moveTo>
                    <a:pt x="7812" y="1"/>
                  </a:moveTo>
                  <a:lnTo>
                    <a:pt x="1" y="3374"/>
                  </a:lnTo>
                  <a:lnTo>
                    <a:pt x="201" y="3557"/>
                  </a:lnTo>
                  <a:lnTo>
                    <a:pt x="7961" y="1319"/>
                  </a:lnTo>
                  <a:lnTo>
                    <a:pt x="8017" y="159"/>
                  </a:lnTo>
                  <a:lnTo>
                    <a:pt x="78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g24f118c88a5_1_5"/>
            <p:cNvSpPr/>
            <p:nvPr/>
          </p:nvSpPr>
          <p:spPr>
            <a:xfrm>
              <a:off x="4025231" y="3301580"/>
              <a:ext cx="281591" cy="140438"/>
            </a:xfrm>
            <a:custGeom>
              <a:avLst/>
              <a:gdLst/>
              <a:ahLst/>
              <a:cxnLst/>
              <a:rect l="l" t="t" r="r" b="b"/>
              <a:pathLst>
                <a:path w="7816" h="3399" extrusionOk="0">
                  <a:moveTo>
                    <a:pt x="7816" y="1"/>
                  </a:moveTo>
                  <a:lnTo>
                    <a:pt x="268" y="1685"/>
                  </a:lnTo>
                  <a:lnTo>
                    <a:pt x="0" y="3398"/>
                  </a:lnTo>
                  <a:lnTo>
                    <a:pt x="7761" y="1159"/>
                  </a:lnTo>
                  <a:lnTo>
                    <a:pt x="781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g24f118c88a5_1_5"/>
            <p:cNvSpPr/>
            <p:nvPr/>
          </p:nvSpPr>
          <p:spPr>
            <a:xfrm>
              <a:off x="3920030" y="3235184"/>
              <a:ext cx="154702" cy="200968"/>
            </a:xfrm>
            <a:custGeom>
              <a:avLst/>
              <a:gdLst/>
              <a:ahLst/>
              <a:cxnLst/>
              <a:rect l="l" t="t" r="r" b="b"/>
              <a:pathLst>
                <a:path w="4294" h="4864" extrusionOk="0">
                  <a:moveTo>
                    <a:pt x="3362" y="0"/>
                  </a:moveTo>
                  <a:lnTo>
                    <a:pt x="1" y="3430"/>
                  </a:lnTo>
                  <a:lnTo>
                    <a:pt x="898" y="4864"/>
                  </a:lnTo>
                  <a:lnTo>
                    <a:pt x="4294" y="1003"/>
                  </a:lnTo>
                  <a:lnTo>
                    <a:pt x="3551" y="31"/>
                  </a:lnTo>
                  <a:lnTo>
                    <a:pt x="336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g24f118c88a5_1_5"/>
            <p:cNvSpPr/>
            <p:nvPr/>
          </p:nvSpPr>
          <p:spPr>
            <a:xfrm>
              <a:off x="3915166" y="3235184"/>
              <a:ext cx="150595" cy="192540"/>
            </a:xfrm>
            <a:custGeom>
              <a:avLst/>
              <a:gdLst/>
              <a:ahLst/>
              <a:cxnLst/>
              <a:rect l="l" t="t" r="r" b="b"/>
              <a:pathLst>
                <a:path w="4180" h="4660" extrusionOk="0">
                  <a:moveTo>
                    <a:pt x="3497" y="0"/>
                  </a:moveTo>
                  <a:lnTo>
                    <a:pt x="0" y="3226"/>
                  </a:lnTo>
                  <a:lnTo>
                    <a:pt x="897" y="4659"/>
                  </a:lnTo>
                  <a:lnTo>
                    <a:pt x="4180" y="938"/>
                  </a:lnTo>
                  <a:lnTo>
                    <a:pt x="34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g24f118c88a5_1_5"/>
            <p:cNvSpPr/>
            <p:nvPr/>
          </p:nvSpPr>
          <p:spPr>
            <a:xfrm>
              <a:off x="4478422" y="3242539"/>
              <a:ext cx="21977" cy="36814"/>
            </a:xfrm>
            <a:custGeom>
              <a:avLst/>
              <a:gdLst/>
              <a:ahLst/>
              <a:cxnLst/>
              <a:rect l="l" t="t" r="r" b="b"/>
              <a:pathLst>
                <a:path w="610" h="891" extrusionOk="0">
                  <a:moveTo>
                    <a:pt x="441" y="1"/>
                  </a:moveTo>
                  <a:lnTo>
                    <a:pt x="1" y="154"/>
                  </a:lnTo>
                  <a:cubicBezTo>
                    <a:pt x="1" y="154"/>
                    <a:pt x="218" y="410"/>
                    <a:pt x="170" y="848"/>
                  </a:cubicBezTo>
                  <a:cubicBezTo>
                    <a:pt x="170" y="848"/>
                    <a:pt x="239" y="891"/>
                    <a:pt x="315" y="891"/>
                  </a:cubicBezTo>
                  <a:cubicBezTo>
                    <a:pt x="450" y="891"/>
                    <a:pt x="609" y="755"/>
                    <a:pt x="4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g24f118c88a5_1_5"/>
            <p:cNvSpPr/>
            <p:nvPr/>
          </p:nvSpPr>
          <p:spPr>
            <a:xfrm>
              <a:off x="4182960" y="3075785"/>
              <a:ext cx="43197" cy="25204"/>
            </a:xfrm>
            <a:custGeom>
              <a:avLst/>
              <a:gdLst/>
              <a:ahLst/>
              <a:cxnLst/>
              <a:rect l="l" t="t" r="r" b="b"/>
              <a:pathLst>
                <a:path w="1199" h="610" extrusionOk="0">
                  <a:moveTo>
                    <a:pt x="1198" y="0"/>
                  </a:moveTo>
                  <a:cubicBezTo>
                    <a:pt x="0" y="133"/>
                    <a:pt x="480" y="609"/>
                    <a:pt x="480" y="609"/>
                  </a:cubicBezTo>
                  <a:cubicBezTo>
                    <a:pt x="647" y="521"/>
                    <a:pt x="798" y="495"/>
                    <a:pt x="918" y="495"/>
                  </a:cubicBezTo>
                  <a:cubicBezTo>
                    <a:pt x="1086" y="495"/>
                    <a:pt x="1192" y="546"/>
                    <a:pt x="1192" y="546"/>
                  </a:cubicBezTo>
                  <a:lnTo>
                    <a:pt x="11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g24f118c88a5_1_5"/>
            <p:cNvSpPr/>
            <p:nvPr/>
          </p:nvSpPr>
          <p:spPr>
            <a:xfrm>
              <a:off x="4407340" y="3276170"/>
              <a:ext cx="17978" cy="34128"/>
            </a:xfrm>
            <a:custGeom>
              <a:avLst/>
              <a:gdLst/>
              <a:ahLst/>
              <a:cxnLst/>
              <a:rect l="l" t="t" r="r" b="b"/>
              <a:pathLst>
                <a:path w="499" h="826" extrusionOk="0">
                  <a:moveTo>
                    <a:pt x="499" y="0"/>
                  </a:moveTo>
                  <a:lnTo>
                    <a:pt x="34" y="23"/>
                  </a:lnTo>
                  <a:cubicBezTo>
                    <a:pt x="34" y="23"/>
                    <a:pt x="170" y="329"/>
                    <a:pt x="0" y="737"/>
                  </a:cubicBezTo>
                  <a:cubicBezTo>
                    <a:pt x="0" y="737"/>
                    <a:pt x="80" y="826"/>
                    <a:pt x="177" y="826"/>
                  </a:cubicBezTo>
                  <a:cubicBezTo>
                    <a:pt x="301" y="826"/>
                    <a:pt x="454" y="678"/>
                    <a:pt x="4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24f118c88a5_1_5"/>
            <p:cNvSpPr/>
            <p:nvPr/>
          </p:nvSpPr>
          <p:spPr>
            <a:xfrm>
              <a:off x="4190814" y="2950513"/>
              <a:ext cx="390178" cy="333928"/>
            </a:xfrm>
            <a:custGeom>
              <a:avLst/>
              <a:gdLst/>
              <a:ahLst/>
              <a:cxnLst/>
              <a:rect l="l" t="t" r="r" b="b"/>
              <a:pathLst>
                <a:path w="10830" h="8082" extrusionOk="0">
                  <a:moveTo>
                    <a:pt x="2739" y="1"/>
                  </a:moveTo>
                  <a:cubicBezTo>
                    <a:pt x="2411" y="1"/>
                    <a:pt x="2131" y="81"/>
                    <a:pt x="1917" y="259"/>
                  </a:cubicBezTo>
                  <a:cubicBezTo>
                    <a:pt x="677" y="1291"/>
                    <a:pt x="1" y="4071"/>
                    <a:pt x="2569" y="6086"/>
                  </a:cubicBezTo>
                  <a:cubicBezTo>
                    <a:pt x="4017" y="7222"/>
                    <a:pt x="5314" y="8082"/>
                    <a:pt x="6619" y="8082"/>
                  </a:cubicBezTo>
                  <a:cubicBezTo>
                    <a:pt x="7630" y="8082"/>
                    <a:pt x="8645" y="7566"/>
                    <a:pt x="9740" y="6264"/>
                  </a:cubicBezTo>
                  <a:cubicBezTo>
                    <a:pt x="10830" y="4969"/>
                    <a:pt x="5320" y="1"/>
                    <a:pt x="27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g24f118c88a5_1_5"/>
            <p:cNvSpPr/>
            <p:nvPr/>
          </p:nvSpPr>
          <p:spPr>
            <a:xfrm>
              <a:off x="4201622" y="2950471"/>
              <a:ext cx="322446" cy="293891"/>
            </a:xfrm>
            <a:custGeom>
              <a:avLst/>
              <a:gdLst/>
              <a:ahLst/>
              <a:cxnLst/>
              <a:rect l="l" t="t" r="r" b="b"/>
              <a:pathLst>
                <a:path w="8950" h="7113" extrusionOk="0">
                  <a:moveTo>
                    <a:pt x="2441" y="1"/>
                  </a:moveTo>
                  <a:cubicBezTo>
                    <a:pt x="2112" y="1"/>
                    <a:pt x="1831" y="81"/>
                    <a:pt x="1617" y="260"/>
                  </a:cubicBezTo>
                  <a:cubicBezTo>
                    <a:pt x="630" y="1083"/>
                    <a:pt x="0" y="3016"/>
                    <a:pt x="1086" y="4787"/>
                  </a:cubicBezTo>
                  <a:cubicBezTo>
                    <a:pt x="1205" y="4899"/>
                    <a:pt x="1333" y="5010"/>
                    <a:pt x="1469" y="5118"/>
                  </a:cubicBezTo>
                  <a:cubicBezTo>
                    <a:pt x="2917" y="6253"/>
                    <a:pt x="4214" y="7113"/>
                    <a:pt x="5519" y="7113"/>
                  </a:cubicBezTo>
                  <a:cubicBezTo>
                    <a:pt x="6530" y="7113"/>
                    <a:pt x="7546" y="6598"/>
                    <a:pt x="8641" y="5296"/>
                  </a:cubicBezTo>
                  <a:cubicBezTo>
                    <a:pt x="8950" y="4928"/>
                    <a:pt x="8728" y="4265"/>
                    <a:pt x="8191" y="3502"/>
                  </a:cubicBezTo>
                  <a:cubicBezTo>
                    <a:pt x="6593" y="1792"/>
                    <a:pt x="3990" y="1"/>
                    <a:pt x="244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24f118c88a5_1_5"/>
            <p:cNvSpPr/>
            <p:nvPr/>
          </p:nvSpPr>
          <p:spPr>
            <a:xfrm>
              <a:off x="4231705" y="2957784"/>
              <a:ext cx="333651" cy="268192"/>
            </a:xfrm>
            <a:custGeom>
              <a:avLst/>
              <a:gdLst/>
              <a:ahLst/>
              <a:cxnLst/>
              <a:rect l="l" t="t" r="r" b="b"/>
              <a:pathLst>
                <a:path w="9261" h="6491" extrusionOk="0">
                  <a:moveTo>
                    <a:pt x="1511" y="1"/>
                  </a:moveTo>
                  <a:cubicBezTo>
                    <a:pt x="1145" y="1"/>
                    <a:pt x="857" y="89"/>
                    <a:pt x="681" y="274"/>
                  </a:cubicBezTo>
                  <a:cubicBezTo>
                    <a:pt x="1" y="986"/>
                    <a:pt x="1213" y="2870"/>
                    <a:pt x="3391" y="4484"/>
                  </a:cubicBezTo>
                  <a:cubicBezTo>
                    <a:pt x="4980" y="5661"/>
                    <a:pt x="6254" y="6490"/>
                    <a:pt x="7335" y="6490"/>
                  </a:cubicBezTo>
                  <a:cubicBezTo>
                    <a:pt x="7736" y="6490"/>
                    <a:pt x="8110" y="6376"/>
                    <a:pt x="8464" y="6123"/>
                  </a:cubicBezTo>
                  <a:cubicBezTo>
                    <a:pt x="9261" y="5553"/>
                    <a:pt x="8030" y="3518"/>
                    <a:pt x="5854" y="1906"/>
                  </a:cubicBezTo>
                  <a:cubicBezTo>
                    <a:pt x="4243" y="712"/>
                    <a:pt x="2555" y="1"/>
                    <a:pt x="15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g24f118c88a5_1_5"/>
            <p:cNvSpPr/>
            <p:nvPr/>
          </p:nvSpPr>
          <p:spPr>
            <a:xfrm>
              <a:off x="4247413" y="2961668"/>
              <a:ext cx="302091" cy="258648"/>
            </a:xfrm>
            <a:custGeom>
              <a:avLst/>
              <a:gdLst/>
              <a:ahLst/>
              <a:cxnLst/>
              <a:rect l="l" t="t" r="r" b="b"/>
              <a:pathLst>
                <a:path w="8385" h="6260" extrusionOk="0">
                  <a:moveTo>
                    <a:pt x="1169" y="1"/>
                  </a:moveTo>
                  <a:cubicBezTo>
                    <a:pt x="918" y="1"/>
                    <a:pt x="720" y="60"/>
                    <a:pt x="592" y="186"/>
                  </a:cubicBezTo>
                  <a:cubicBezTo>
                    <a:pt x="0" y="767"/>
                    <a:pt x="1131" y="2544"/>
                    <a:pt x="3113" y="4153"/>
                  </a:cubicBezTo>
                  <a:cubicBezTo>
                    <a:pt x="4641" y="5393"/>
                    <a:pt x="5847" y="6260"/>
                    <a:pt x="6844" y="6260"/>
                  </a:cubicBezTo>
                  <a:cubicBezTo>
                    <a:pt x="7142" y="6260"/>
                    <a:pt x="7421" y="6182"/>
                    <a:pt x="7685" y="6014"/>
                  </a:cubicBezTo>
                  <a:cubicBezTo>
                    <a:pt x="8385" y="5568"/>
                    <a:pt x="7237" y="3656"/>
                    <a:pt x="5255" y="2047"/>
                  </a:cubicBezTo>
                  <a:cubicBezTo>
                    <a:pt x="3699" y="785"/>
                    <a:pt x="2080" y="1"/>
                    <a:pt x="1169" y="1"/>
                  </a:cubicBez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24f118c88a5_1_5"/>
            <p:cNvSpPr/>
            <p:nvPr/>
          </p:nvSpPr>
          <p:spPr>
            <a:xfrm>
              <a:off x="4247449" y="2961668"/>
              <a:ext cx="160178" cy="214273"/>
            </a:xfrm>
            <a:custGeom>
              <a:avLst/>
              <a:gdLst/>
              <a:ahLst/>
              <a:cxnLst/>
              <a:rect l="l" t="t" r="r" b="b"/>
              <a:pathLst>
                <a:path w="4446" h="5186" extrusionOk="0">
                  <a:moveTo>
                    <a:pt x="1168" y="0"/>
                  </a:moveTo>
                  <a:cubicBezTo>
                    <a:pt x="916" y="0"/>
                    <a:pt x="719" y="60"/>
                    <a:pt x="591" y="186"/>
                  </a:cubicBezTo>
                  <a:cubicBezTo>
                    <a:pt x="1" y="767"/>
                    <a:pt x="1130" y="2544"/>
                    <a:pt x="3112" y="4153"/>
                  </a:cubicBezTo>
                  <a:cubicBezTo>
                    <a:pt x="3586" y="4537"/>
                    <a:pt x="4029" y="4887"/>
                    <a:pt x="4446" y="5185"/>
                  </a:cubicBezTo>
                  <a:cubicBezTo>
                    <a:pt x="4175" y="4748"/>
                    <a:pt x="3915" y="4285"/>
                    <a:pt x="3672" y="3796"/>
                  </a:cubicBezTo>
                  <a:cubicBezTo>
                    <a:pt x="3057" y="2564"/>
                    <a:pt x="2631" y="1356"/>
                    <a:pt x="2406" y="297"/>
                  </a:cubicBezTo>
                  <a:cubicBezTo>
                    <a:pt x="1925" y="104"/>
                    <a:pt x="1500" y="0"/>
                    <a:pt x="11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g24f118c88a5_1_5"/>
            <p:cNvSpPr/>
            <p:nvPr/>
          </p:nvSpPr>
          <p:spPr>
            <a:xfrm>
              <a:off x="4264526" y="2812928"/>
              <a:ext cx="175994" cy="155106"/>
            </a:xfrm>
            <a:custGeom>
              <a:avLst/>
              <a:gdLst/>
              <a:ahLst/>
              <a:cxnLst/>
              <a:rect l="l" t="t" r="r" b="b"/>
              <a:pathLst>
                <a:path w="4885" h="3754" extrusionOk="0">
                  <a:moveTo>
                    <a:pt x="4336" y="1"/>
                  </a:moveTo>
                  <a:cubicBezTo>
                    <a:pt x="3000" y="1"/>
                    <a:pt x="1969" y="1517"/>
                    <a:pt x="0" y="3663"/>
                  </a:cubicBezTo>
                  <a:lnTo>
                    <a:pt x="100" y="3754"/>
                  </a:lnTo>
                  <a:cubicBezTo>
                    <a:pt x="2028" y="1653"/>
                    <a:pt x="3035" y="295"/>
                    <a:pt x="4291" y="295"/>
                  </a:cubicBezTo>
                  <a:cubicBezTo>
                    <a:pt x="4465" y="295"/>
                    <a:pt x="4645" y="322"/>
                    <a:pt x="4832" y="376"/>
                  </a:cubicBezTo>
                  <a:lnTo>
                    <a:pt x="4884" y="82"/>
                  </a:lnTo>
                  <a:cubicBezTo>
                    <a:pt x="4694" y="27"/>
                    <a:pt x="4512" y="1"/>
                    <a:pt x="43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g24f118c88a5_1_5"/>
            <p:cNvSpPr/>
            <p:nvPr/>
          </p:nvSpPr>
          <p:spPr>
            <a:xfrm>
              <a:off x="4417356" y="2816771"/>
              <a:ext cx="46692" cy="32476"/>
            </a:xfrm>
            <a:custGeom>
              <a:avLst/>
              <a:gdLst/>
              <a:ahLst/>
              <a:cxnLst/>
              <a:rect l="l" t="t" r="r" b="b"/>
              <a:pathLst>
                <a:path w="1296" h="786" extrusionOk="0">
                  <a:moveTo>
                    <a:pt x="633" y="1"/>
                  </a:moveTo>
                  <a:cubicBezTo>
                    <a:pt x="612" y="1"/>
                    <a:pt x="592" y="2"/>
                    <a:pt x="571" y="4"/>
                  </a:cubicBezTo>
                  <a:cubicBezTo>
                    <a:pt x="224" y="43"/>
                    <a:pt x="1" y="406"/>
                    <a:pt x="18" y="561"/>
                  </a:cubicBezTo>
                  <a:cubicBezTo>
                    <a:pt x="32" y="694"/>
                    <a:pt x="252" y="786"/>
                    <a:pt x="534" y="786"/>
                  </a:cubicBezTo>
                  <a:cubicBezTo>
                    <a:pt x="581" y="786"/>
                    <a:pt x="629" y="783"/>
                    <a:pt x="679" y="778"/>
                  </a:cubicBezTo>
                  <a:cubicBezTo>
                    <a:pt x="1027" y="739"/>
                    <a:pt x="1296" y="583"/>
                    <a:pt x="1279" y="427"/>
                  </a:cubicBezTo>
                  <a:cubicBezTo>
                    <a:pt x="1263" y="280"/>
                    <a:pt x="959" y="1"/>
                    <a:pt x="63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g24f118c88a5_1_5"/>
            <p:cNvSpPr/>
            <p:nvPr/>
          </p:nvSpPr>
          <p:spPr>
            <a:xfrm>
              <a:off x="4267120" y="2967783"/>
              <a:ext cx="14843" cy="25865"/>
            </a:xfrm>
            <a:custGeom>
              <a:avLst/>
              <a:gdLst/>
              <a:ahLst/>
              <a:cxnLst/>
              <a:rect l="l" t="t" r="r" b="b"/>
              <a:pathLst>
                <a:path w="412" h="626" extrusionOk="0">
                  <a:moveTo>
                    <a:pt x="345" y="0"/>
                  </a:moveTo>
                  <a:cubicBezTo>
                    <a:pt x="290" y="0"/>
                    <a:pt x="193" y="112"/>
                    <a:pt x="114" y="267"/>
                  </a:cubicBezTo>
                  <a:cubicBezTo>
                    <a:pt x="28" y="438"/>
                    <a:pt x="1" y="598"/>
                    <a:pt x="50" y="622"/>
                  </a:cubicBezTo>
                  <a:cubicBezTo>
                    <a:pt x="54" y="625"/>
                    <a:pt x="59" y="626"/>
                    <a:pt x="65" y="626"/>
                  </a:cubicBezTo>
                  <a:cubicBezTo>
                    <a:pt x="120" y="626"/>
                    <a:pt x="219" y="515"/>
                    <a:pt x="298" y="359"/>
                  </a:cubicBezTo>
                  <a:cubicBezTo>
                    <a:pt x="382" y="189"/>
                    <a:pt x="411" y="29"/>
                    <a:pt x="361" y="4"/>
                  </a:cubicBezTo>
                  <a:cubicBezTo>
                    <a:pt x="356" y="2"/>
                    <a:pt x="351" y="0"/>
                    <a:pt x="3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24f118c88a5_1_5"/>
            <p:cNvSpPr/>
            <p:nvPr/>
          </p:nvSpPr>
          <p:spPr>
            <a:xfrm>
              <a:off x="4685906" y="2950595"/>
              <a:ext cx="136436" cy="131596"/>
            </a:xfrm>
            <a:custGeom>
              <a:avLst/>
              <a:gdLst/>
              <a:ahLst/>
              <a:cxnLst/>
              <a:rect l="l" t="t" r="r" b="b"/>
              <a:pathLst>
                <a:path w="3787" h="3185" extrusionOk="0">
                  <a:moveTo>
                    <a:pt x="1" y="0"/>
                  </a:moveTo>
                  <a:lnTo>
                    <a:pt x="732" y="2051"/>
                  </a:lnTo>
                  <a:lnTo>
                    <a:pt x="3786" y="3184"/>
                  </a:lnTo>
                  <a:lnTo>
                    <a:pt x="3057" y="1134"/>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24f118c88a5_1_5"/>
            <p:cNvSpPr/>
            <p:nvPr/>
          </p:nvSpPr>
          <p:spPr>
            <a:xfrm>
              <a:off x="5138449" y="2437195"/>
              <a:ext cx="628031" cy="1150899"/>
            </a:xfrm>
            <a:custGeom>
              <a:avLst/>
              <a:gdLst/>
              <a:ahLst/>
              <a:cxnLst/>
              <a:rect l="l" t="t" r="r" b="b"/>
              <a:pathLst>
                <a:path w="17432" h="27855" extrusionOk="0">
                  <a:moveTo>
                    <a:pt x="1" y="0"/>
                  </a:moveTo>
                  <a:cubicBezTo>
                    <a:pt x="1" y="1"/>
                    <a:pt x="2550" y="5572"/>
                    <a:pt x="4685" y="6639"/>
                  </a:cubicBezTo>
                  <a:cubicBezTo>
                    <a:pt x="6818" y="7705"/>
                    <a:pt x="8181" y="11855"/>
                    <a:pt x="8063" y="12863"/>
                  </a:cubicBezTo>
                  <a:cubicBezTo>
                    <a:pt x="8024" y="13186"/>
                    <a:pt x="7791" y="13296"/>
                    <a:pt x="7492" y="13296"/>
                  </a:cubicBezTo>
                  <a:cubicBezTo>
                    <a:pt x="6858" y="13296"/>
                    <a:pt x="5928" y="12803"/>
                    <a:pt x="5928" y="12803"/>
                  </a:cubicBezTo>
                  <a:lnTo>
                    <a:pt x="5928" y="12803"/>
                  </a:lnTo>
                  <a:cubicBezTo>
                    <a:pt x="5928" y="12803"/>
                    <a:pt x="10255" y="18079"/>
                    <a:pt x="10433" y="18908"/>
                  </a:cubicBezTo>
                  <a:cubicBezTo>
                    <a:pt x="10522" y="19323"/>
                    <a:pt x="10180" y="19427"/>
                    <a:pt x="9816" y="19427"/>
                  </a:cubicBezTo>
                  <a:cubicBezTo>
                    <a:pt x="9453" y="19427"/>
                    <a:pt x="9069" y="19323"/>
                    <a:pt x="9069" y="19323"/>
                  </a:cubicBezTo>
                  <a:lnTo>
                    <a:pt x="9069" y="19323"/>
                  </a:lnTo>
                  <a:cubicBezTo>
                    <a:pt x="9662" y="20983"/>
                    <a:pt x="12567" y="23235"/>
                    <a:pt x="12567" y="23235"/>
                  </a:cubicBezTo>
                  <a:cubicBezTo>
                    <a:pt x="12567" y="23235"/>
                    <a:pt x="13066" y="26436"/>
                    <a:pt x="15412" y="27739"/>
                  </a:cubicBezTo>
                  <a:cubicBezTo>
                    <a:pt x="15554" y="27817"/>
                    <a:pt x="15682" y="27854"/>
                    <a:pt x="15798" y="27854"/>
                  </a:cubicBezTo>
                  <a:cubicBezTo>
                    <a:pt x="17432" y="27854"/>
                    <a:pt x="16657" y="20568"/>
                    <a:pt x="16657" y="20568"/>
                  </a:cubicBezTo>
                  <a:lnTo>
                    <a:pt x="16657" y="20568"/>
                  </a:lnTo>
                  <a:lnTo>
                    <a:pt x="15828" y="21278"/>
                  </a:lnTo>
                  <a:cubicBezTo>
                    <a:pt x="15828" y="21278"/>
                    <a:pt x="16657" y="16656"/>
                    <a:pt x="14168" y="11559"/>
                  </a:cubicBezTo>
                  <a:cubicBezTo>
                    <a:pt x="11678" y="6461"/>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24f118c88a5_1_5"/>
            <p:cNvSpPr/>
            <p:nvPr/>
          </p:nvSpPr>
          <p:spPr>
            <a:xfrm>
              <a:off x="5138521" y="2437195"/>
              <a:ext cx="1585" cy="1074"/>
            </a:xfrm>
            <a:custGeom>
              <a:avLst/>
              <a:gdLst/>
              <a:ahLst/>
              <a:cxnLst/>
              <a:rect l="l" t="t" r="r" b="b"/>
              <a:pathLst>
                <a:path w="44" h="26" extrusionOk="0">
                  <a:moveTo>
                    <a:pt x="0" y="0"/>
                  </a:moveTo>
                  <a:lnTo>
                    <a:pt x="4" y="8"/>
                  </a:lnTo>
                  <a:cubicBezTo>
                    <a:pt x="16" y="13"/>
                    <a:pt x="30" y="20"/>
                    <a:pt x="43" y="25"/>
                  </a:cubicBezTo>
                  <a:lnTo>
                    <a:pt x="0" y="0"/>
                  </a:lnTo>
                  <a:close/>
                </a:path>
              </a:pathLst>
            </a:custGeom>
            <a:solidFill>
              <a:srgbClr val="BBBA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g24f118c88a5_1_5"/>
            <p:cNvSpPr/>
            <p:nvPr/>
          </p:nvSpPr>
          <p:spPr>
            <a:xfrm>
              <a:off x="5516956" y="2968609"/>
              <a:ext cx="197683" cy="820731"/>
            </a:xfrm>
            <a:custGeom>
              <a:avLst/>
              <a:gdLst/>
              <a:ahLst/>
              <a:cxnLst/>
              <a:rect l="l" t="t" r="r" b="b"/>
              <a:pathLst>
                <a:path w="5487" h="19864" extrusionOk="0">
                  <a:moveTo>
                    <a:pt x="90" y="1"/>
                  </a:moveTo>
                  <a:lnTo>
                    <a:pt x="1" y="52"/>
                  </a:lnTo>
                  <a:cubicBezTo>
                    <a:pt x="3320" y="5923"/>
                    <a:pt x="4846" y="10175"/>
                    <a:pt x="5054" y="13293"/>
                  </a:cubicBezTo>
                  <a:cubicBezTo>
                    <a:pt x="5245" y="16143"/>
                    <a:pt x="4223" y="17895"/>
                    <a:pt x="2971" y="19730"/>
                  </a:cubicBezTo>
                  <a:lnTo>
                    <a:pt x="3166" y="19864"/>
                  </a:lnTo>
                  <a:cubicBezTo>
                    <a:pt x="4445" y="17990"/>
                    <a:pt x="5486" y="16203"/>
                    <a:pt x="5291" y="13276"/>
                  </a:cubicBezTo>
                  <a:cubicBezTo>
                    <a:pt x="5080" y="10122"/>
                    <a:pt x="3428" y="5905"/>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24f118c88a5_1_5"/>
            <p:cNvSpPr/>
            <p:nvPr/>
          </p:nvSpPr>
          <p:spPr>
            <a:xfrm>
              <a:off x="3248150" y="3780853"/>
              <a:ext cx="2700982" cy="129572"/>
            </a:xfrm>
            <a:custGeom>
              <a:avLst/>
              <a:gdLst/>
              <a:ahLst/>
              <a:cxnLst/>
              <a:rect l="l" t="t" r="r" b="b"/>
              <a:pathLst>
                <a:path w="74970" h="3136" extrusionOk="0">
                  <a:moveTo>
                    <a:pt x="1" y="0"/>
                  </a:moveTo>
                  <a:lnTo>
                    <a:pt x="1" y="3135"/>
                  </a:lnTo>
                  <a:lnTo>
                    <a:pt x="74970" y="3135"/>
                  </a:lnTo>
                  <a:lnTo>
                    <a:pt x="749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24f118c88a5_1_5"/>
            <p:cNvSpPr/>
            <p:nvPr/>
          </p:nvSpPr>
          <p:spPr>
            <a:xfrm>
              <a:off x="5158408" y="3226466"/>
              <a:ext cx="212454" cy="124366"/>
            </a:xfrm>
            <a:custGeom>
              <a:avLst/>
              <a:gdLst/>
              <a:ahLst/>
              <a:cxnLst/>
              <a:rect l="l" t="t" r="r" b="b"/>
              <a:pathLst>
                <a:path w="5897" h="3010" extrusionOk="0">
                  <a:moveTo>
                    <a:pt x="1" y="0"/>
                  </a:moveTo>
                  <a:lnTo>
                    <a:pt x="610" y="999"/>
                  </a:lnTo>
                  <a:lnTo>
                    <a:pt x="5897" y="3009"/>
                  </a:lnTo>
                  <a:lnTo>
                    <a:pt x="4432" y="963"/>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24f118c88a5_1_5"/>
            <p:cNvSpPr/>
            <p:nvPr/>
          </p:nvSpPr>
          <p:spPr>
            <a:xfrm>
              <a:off x="4996032" y="3409168"/>
              <a:ext cx="225028" cy="286537"/>
            </a:xfrm>
            <a:custGeom>
              <a:avLst/>
              <a:gdLst/>
              <a:ahLst/>
              <a:cxnLst/>
              <a:rect l="l" t="t" r="r" b="b"/>
              <a:pathLst>
                <a:path w="6246" h="6935" extrusionOk="0">
                  <a:moveTo>
                    <a:pt x="1939" y="1"/>
                  </a:moveTo>
                  <a:lnTo>
                    <a:pt x="1" y="5383"/>
                  </a:lnTo>
                  <a:lnTo>
                    <a:pt x="4306" y="6935"/>
                  </a:lnTo>
                  <a:lnTo>
                    <a:pt x="6246" y="1551"/>
                  </a:lnTo>
                  <a:lnTo>
                    <a:pt x="19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24f118c88a5_1_5"/>
            <p:cNvSpPr/>
            <p:nvPr/>
          </p:nvSpPr>
          <p:spPr>
            <a:xfrm>
              <a:off x="5027448" y="3443833"/>
              <a:ext cx="171527" cy="221462"/>
            </a:xfrm>
            <a:custGeom>
              <a:avLst/>
              <a:gdLst/>
              <a:ahLst/>
              <a:cxnLst/>
              <a:rect l="l" t="t" r="r" b="b"/>
              <a:pathLst>
                <a:path w="4761" h="5360" extrusionOk="0">
                  <a:moveTo>
                    <a:pt x="1510" y="0"/>
                  </a:moveTo>
                  <a:lnTo>
                    <a:pt x="1" y="4189"/>
                  </a:lnTo>
                  <a:lnTo>
                    <a:pt x="3251" y="5359"/>
                  </a:lnTo>
                  <a:lnTo>
                    <a:pt x="4760" y="1171"/>
                  </a:lnTo>
                  <a:lnTo>
                    <a:pt x="151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24f118c88a5_1_5"/>
            <p:cNvSpPr/>
            <p:nvPr/>
          </p:nvSpPr>
          <p:spPr>
            <a:xfrm>
              <a:off x="5030943" y="3453295"/>
              <a:ext cx="154666" cy="199729"/>
            </a:xfrm>
            <a:custGeom>
              <a:avLst/>
              <a:gdLst/>
              <a:ahLst/>
              <a:cxnLst/>
              <a:rect l="l" t="t" r="r" b="b"/>
              <a:pathLst>
                <a:path w="4293" h="4834" extrusionOk="0">
                  <a:moveTo>
                    <a:pt x="1361" y="0"/>
                  </a:moveTo>
                  <a:lnTo>
                    <a:pt x="1" y="3778"/>
                  </a:lnTo>
                  <a:lnTo>
                    <a:pt x="2931" y="4833"/>
                  </a:lnTo>
                  <a:lnTo>
                    <a:pt x="4292" y="1057"/>
                  </a:lnTo>
                  <a:lnTo>
                    <a:pt x="136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4f118c88a5_1_5"/>
            <p:cNvSpPr/>
            <p:nvPr/>
          </p:nvSpPr>
          <p:spPr>
            <a:xfrm>
              <a:off x="5079508" y="3453914"/>
              <a:ext cx="71226" cy="203613"/>
            </a:xfrm>
            <a:custGeom>
              <a:avLst/>
              <a:gdLst/>
              <a:ahLst/>
              <a:cxnLst/>
              <a:rect l="l" t="t" r="r" b="b"/>
              <a:pathLst>
                <a:path w="1977" h="4928" extrusionOk="0">
                  <a:moveTo>
                    <a:pt x="1752" y="1"/>
                  </a:moveTo>
                  <a:lnTo>
                    <a:pt x="0" y="4791"/>
                  </a:lnTo>
                  <a:lnTo>
                    <a:pt x="225" y="4928"/>
                  </a:lnTo>
                  <a:lnTo>
                    <a:pt x="1977" y="138"/>
                  </a:lnTo>
                  <a:lnTo>
                    <a:pt x="17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g24f118c88a5_1_5"/>
            <p:cNvSpPr/>
            <p:nvPr/>
          </p:nvSpPr>
          <p:spPr>
            <a:xfrm>
              <a:off x="5047695" y="3516592"/>
              <a:ext cx="134094" cy="59001"/>
            </a:xfrm>
            <a:custGeom>
              <a:avLst/>
              <a:gdLst/>
              <a:ahLst/>
              <a:cxnLst/>
              <a:rect l="l" t="t" r="r" b="b"/>
              <a:pathLst>
                <a:path w="3722" h="1428" extrusionOk="0">
                  <a:moveTo>
                    <a:pt x="122" y="0"/>
                  </a:moveTo>
                  <a:lnTo>
                    <a:pt x="0" y="234"/>
                  </a:lnTo>
                  <a:lnTo>
                    <a:pt x="3601" y="1428"/>
                  </a:lnTo>
                  <a:lnTo>
                    <a:pt x="3721" y="1196"/>
                  </a:lnTo>
                  <a:lnTo>
                    <a:pt x="1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g24f118c88a5_1_5"/>
            <p:cNvSpPr/>
            <p:nvPr/>
          </p:nvSpPr>
          <p:spPr>
            <a:xfrm>
              <a:off x="4437135" y="3688097"/>
              <a:ext cx="9043" cy="15040"/>
            </a:xfrm>
            <a:custGeom>
              <a:avLst/>
              <a:gdLst/>
              <a:ahLst/>
              <a:cxnLst/>
              <a:rect l="l" t="t" r="r" b="b"/>
              <a:pathLst>
                <a:path w="251" h="364" extrusionOk="0">
                  <a:moveTo>
                    <a:pt x="125" y="1"/>
                  </a:moveTo>
                  <a:cubicBezTo>
                    <a:pt x="56" y="1"/>
                    <a:pt x="1" y="81"/>
                    <a:pt x="1" y="182"/>
                  </a:cubicBezTo>
                  <a:cubicBezTo>
                    <a:pt x="1" y="282"/>
                    <a:pt x="56" y="364"/>
                    <a:pt x="125" y="364"/>
                  </a:cubicBezTo>
                  <a:cubicBezTo>
                    <a:pt x="195" y="364"/>
                    <a:pt x="250" y="282"/>
                    <a:pt x="250" y="182"/>
                  </a:cubicBezTo>
                  <a:cubicBezTo>
                    <a:pt x="250" y="81"/>
                    <a:pt x="195" y="1"/>
                    <a:pt x="1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g24f118c88a5_1_5"/>
            <p:cNvSpPr/>
            <p:nvPr/>
          </p:nvSpPr>
          <p:spPr>
            <a:xfrm>
              <a:off x="4768265" y="3719746"/>
              <a:ext cx="11060" cy="14502"/>
            </a:xfrm>
            <a:custGeom>
              <a:avLst/>
              <a:gdLst/>
              <a:ahLst/>
              <a:cxnLst/>
              <a:rect l="l" t="t" r="r" b="b"/>
              <a:pathLst>
                <a:path w="307" h="351" extrusionOk="0">
                  <a:moveTo>
                    <a:pt x="187" y="1"/>
                  </a:moveTo>
                  <a:cubicBezTo>
                    <a:pt x="130" y="1"/>
                    <a:pt x="68" y="52"/>
                    <a:pt x="38" y="130"/>
                  </a:cubicBezTo>
                  <a:cubicBezTo>
                    <a:pt x="1" y="222"/>
                    <a:pt x="22" y="319"/>
                    <a:pt x="87" y="344"/>
                  </a:cubicBezTo>
                  <a:cubicBezTo>
                    <a:pt x="98" y="348"/>
                    <a:pt x="109" y="350"/>
                    <a:pt x="120" y="350"/>
                  </a:cubicBezTo>
                  <a:cubicBezTo>
                    <a:pt x="178" y="350"/>
                    <a:pt x="239" y="299"/>
                    <a:pt x="270" y="221"/>
                  </a:cubicBezTo>
                  <a:cubicBezTo>
                    <a:pt x="307" y="127"/>
                    <a:pt x="284" y="32"/>
                    <a:pt x="221" y="7"/>
                  </a:cubicBezTo>
                  <a:cubicBezTo>
                    <a:pt x="210" y="3"/>
                    <a:pt x="198" y="1"/>
                    <a:pt x="1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24f118c88a5_1_5"/>
            <p:cNvSpPr/>
            <p:nvPr/>
          </p:nvSpPr>
          <p:spPr>
            <a:xfrm>
              <a:off x="4800149" y="3552455"/>
              <a:ext cx="11060" cy="14502"/>
            </a:xfrm>
            <a:custGeom>
              <a:avLst/>
              <a:gdLst/>
              <a:ahLst/>
              <a:cxnLst/>
              <a:rect l="l" t="t" r="r" b="b"/>
              <a:pathLst>
                <a:path w="307" h="351" extrusionOk="0">
                  <a:moveTo>
                    <a:pt x="188" y="0"/>
                  </a:moveTo>
                  <a:cubicBezTo>
                    <a:pt x="130" y="0"/>
                    <a:pt x="68" y="52"/>
                    <a:pt x="37" y="129"/>
                  </a:cubicBezTo>
                  <a:cubicBezTo>
                    <a:pt x="0" y="223"/>
                    <a:pt x="22" y="318"/>
                    <a:pt x="86" y="344"/>
                  </a:cubicBezTo>
                  <a:cubicBezTo>
                    <a:pt x="97" y="348"/>
                    <a:pt x="107" y="350"/>
                    <a:pt x="118" y="350"/>
                  </a:cubicBezTo>
                  <a:cubicBezTo>
                    <a:pt x="176" y="350"/>
                    <a:pt x="238" y="299"/>
                    <a:pt x="269" y="221"/>
                  </a:cubicBezTo>
                  <a:cubicBezTo>
                    <a:pt x="306" y="128"/>
                    <a:pt x="283" y="32"/>
                    <a:pt x="220" y="6"/>
                  </a:cubicBezTo>
                  <a:cubicBezTo>
                    <a:pt x="210" y="2"/>
                    <a:pt x="199"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g24f118c88a5_1_5"/>
            <p:cNvSpPr/>
            <p:nvPr/>
          </p:nvSpPr>
          <p:spPr>
            <a:xfrm>
              <a:off x="4441242" y="3746643"/>
              <a:ext cx="9007" cy="15040"/>
            </a:xfrm>
            <a:custGeom>
              <a:avLst/>
              <a:gdLst/>
              <a:ahLst/>
              <a:cxnLst/>
              <a:rect l="l" t="t" r="r" b="b"/>
              <a:pathLst>
                <a:path w="250" h="364" extrusionOk="0">
                  <a:moveTo>
                    <a:pt x="125" y="1"/>
                  </a:moveTo>
                  <a:cubicBezTo>
                    <a:pt x="56" y="1"/>
                    <a:pt x="1" y="82"/>
                    <a:pt x="1" y="182"/>
                  </a:cubicBezTo>
                  <a:cubicBezTo>
                    <a:pt x="1" y="284"/>
                    <a:pt x="56" y="364"/>
                    <a:pt x="125" y="364"/>
                  </a:cubicBezTo>
                  <a:cubicBezTo>
                    <a:pt x="194" y="364"/>
                    <a:pt x="250" y="284"/>
                    <a:pt x="250" y="182"/>
                  </a:cubicBezTo>
                  <a:cubicBezTo>
                    <a:pt x="250" y="82"/>
                    <a:pt x="194" y="1"/>
                    <a:pt x="1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24f118c88a5_1_5"/>
            <p:cNvSpPr/>
            <p:nvPr/>
          </p:nvSpPr>
          <p:spPr>
            <a:xfrm>
              <a:off x="3995292" y="3761888"/>
              <a:ext cx="8647" cy="8057"/>
            </a:xfrm>
            <a:custGeom>
              <a:avLst/>
              <a:gdLst/>
              <a:ahLst/>
              <a:cxnLst/>
              <a:rect l="l" t="t" r="r" b="b"/>
              <a:pathLst>
                <a:path w="240" h="195" extrusionOk="0">
                  <a:moveTo>
                    <a:pt x="120" y="0"/>
                  </a:moveTo>
                  <a:cubicBezTo>
                    <a:pt x="110" y="0"/>
                    <a:pt x="99" y="2"/>
                    <a:pt x="88" y="5"/>
                  </a:cubicBezTo>
                  <a:cubicBezTo>
                    <a:pt x="5" y="35"/>
                    <a:pt x="1" y="148"/>
                    <a:pt x="79" y="185"/>
                  </a:cubicBezTo>
                  <a:cubicBezTo>
                    <a:pt x="92" y="191"/>
                    <a:pt x="106" y="194"/>
                    <a:pt x="120" y="194"/>
                  </a:cubicBezTo>
                  <a:cubicBezTo>
                    <a:pt x="155" y="194"/>
                    <a:pt x="188" y="175"/>
                    <a:pt x="204" y="142"/>
                  </a:cubicBezTo>
                  <a:cubicBezTo>
                    <a:pt x="240" y="75"/>
                    <a:pt x="189" y="0"/>
                    <a:pt x="12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24f118c88a5_1_5"/>
            <p:cNvSpPr/>
            <p:nvPr/>
          </p:nvSpPr>
          <p:spPr>
            <a:xfrm>
              <a:off x="4028113" y="3599060"/>
              <a:ext cx="9007" cy="15040"/>
            </a:xfrm>
            <a:custGeom>
              <a:avLst/>
              <a:gdLst/>
              <a:ahLst/>
              <a:cxnLst/>
              <a:rect l="l" t="t" r="r" b="b"/>
              <a:pathLst>
                <a:path w="250" h="364" extrusionOk="0">
                  <a:moveTo>
                    <a:pt x="125" y="1"/>
                  </a:moveTo>
                  <a:cubicBezTo>
                    <a:pt x="56" y="1"/>
                    <a:pt x="0" y="81"/>
                    <a:pt x="0" y="182"/>
                  </a:cubicBezTo>
                  <a:cubicBezTo>
                    <a:pt x="0" y="282"/>
                    <a:pt x="56" y="364"/>
                    <a:pt x="125" y="364"/>
                  </a:cubicBezTo>
                  <a:cubicBezTo>
                    <a:pt x="194" y="364"/>
                    <a:pt x="250" y="282"/>
                    <a:pt x="250" y="182"/>
                  </a:cubicBezTo>
                  <a:cubicBezTo>
                    <a:pt x="250" y="81"/>
                    <a:pt x="194" y="1"/>
                    <a:pt x="1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g24f118c88a5_1_5"/>
            <p:cNvSpPr/>
            <p:nvPr/>
          </p:nvSpPr>
          <p:spPr>
            <a:xfrm>
              <a:off x="3958219" y="3488001"/>
              <a:ext cx="9007" cy="15040"/>
            </a:xfrm>
            <a:custGeom>
              <a:avLst/>
              <a:gdLst/>
              <a:ahLst/>
              <a:cxnLst/>
              <a:rect l="l" t="t" r="r" b="b"/>
              <a:pathLst>
                <a:path w="250" h="364" extrusionOk="0">
                  <a:moveTo>
                    <a:pt x="125" y="0"/>
                  </a:moveTo>
                  <a:cubicBezTo>
                    <a:pt x="56" y="0"/>
                    <a:pt x="1" y="82"/>
                    <a:pt x="1" y="182"/>
                  </a:cubicBezTo>
                  <a:cubicBezTo>
                    <a:pt x="1" y="282"/>
                    <a:pt x="56" y="363"/>
                    <a:pt x="125" y="363"/>
                  </a:cubicBezTo>
                  <a:cubicBezTo>
                    <a:pt x="194" y="363"/>
                    <a:pt x="250" y="283"/>
                    <a:pt x="250" y="182"/>
                  </a:cubicBezTo>
                  <a:cubicBezTo>
                    <a:pt x="250" y="82"/>
                    <a:pt x="194" y="0"/>
                    <a:pt x="1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g24f118c88a5_1_5"/>
            <p:cNvSpPr/>
            <p:nvPr/>
          </p:nvSpPr>
          <p:spPr>
            <a:xfrm>
              <a:off x="3938008" y="3372686"/>
              <a:ext cx="9007" cy="15040"/>
            </a:xfrm>
            <a:custGeom>
              <a:avLst/>
              <a:gdLst/>
              <a:ahLst/>
              <a:cxnLst/>
              <a:rect l="l" t="t" r="r" b="b"/>
              <a:pathLst>
                <a:path w="250" h="364" extrusionOk="0">
                  <a:moveTo>
                    <a:pt x="125" y="1"/>
                  </a:moveTo>
                  <a:cubicBezTo>
                    <a:pt x="56" y="1"/>
                    <a:pt x="0" y="82"/>
                    <a:pt x="0" y="182"/>
                  </a:cubicBezTo>
                  <a:cubicBezTo>
                    <a:pt x="0" y="282"/>
                    <a:pt x="56" y="364"/>
                    <a:pt x="125" y="364"/>
                  </a:cubicBezTo>
                  <a:cubicBezTo>
                    <a:pt x="194" y="364"/>
                    <a:pt x="249" y="282"/>
                    <a:pt x="249" y="182"/>
                  </a:cubicBezTo>
                  <a:cubicBezTo>
                    <a:pt x="249" y="82"/>
                    <a:pt x="194" y="1"/>
                    <a:pt x="1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g24f118c88a5_1_5"/>
            <p:cNvSpPr/>
            <p:nvPr/>
          </p:nvSpPr>
          <p:spPr>
            <a:xfrm>
              <a:off x="4202991" y="3545183"/>
              <a:ext cx="10268" cy="10040"/>
            </a:xfrm>
            <a:custGeom>
              <a:avLst/>
              <a:gdLst/>
              <a:ahLst/>
              <a:cxnLst/>
              <a:rect l="l" t="t" r="r" b="b"/>
              <a:pathLst>
                <a:path w="285" h="243" extrusionOk="0">
                  <a:moveTo>
                    <a:pt x="161" y="0"/>
                  </a:moveTo>
                  <a:cubicBezTo>
                    <a:pt x="132" y="0"/>
                    <a:pt x="103" y="11"/>
                    <a:pt x="78" y="34"/>
                  </a:cubicBezTo>
                  <a:cubicBezTo>
                    <a:pt x="1" y="110"/>
                    <a:pt x="55" y="242"/>
                    <a:pt x="162" y="242"/>
                  </a:cubicBezTo>
                  <a:cubicBezTo>
                    <a:pt x="229" y="242"/>
                    <a:pt x="282" y="190"/>
                    <a:pt x="282" y="125"/>
                  </a:cubicBezTo>
                  <a:cubicBezTo>
                    <a:pt x="285" y="50"/>
                    <a:pt x="225" y="0"/>
                    <a:pt x="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g24f118c88a5_1_5"/>
            <p:cNvSpPr/>
            <p:nvPr/>
          </p:nvSpPr>
          <p:spPr>
            <a:xfrm>
              <a:off x="4284197" y="3325130"/>
              <a:ext cx="10304" cy="10040"/>
            </a:xfrm>
            <a:custGeom>
              <a:avLst/>
              <a:gdLst/>
              <a:ahLst/>
              <a:cxnLst/>
              <a:rect l="l" t="t" r="r" b="b"/>
              <a:pathLst>
                <a:path w="286" h="243" extrusionOk="0">
                  <a:moveTo>
                    <a:pt x="162" y="1"/>
                  </a:moveTo>
                  <a:cubicBezTo>
                    <a:pt x="133" y="1"/>
                    <a:pt x="103" y="11"/>
                    <a:pt x="79" y="35"/>
                  </a:cubicBezTo>
                  <a:cubicBezTo>
                    <a:pt x="0" y="110"/>
                    <a:pt x="54" y="243"/>
                    <a:pt x="163" y="243"/>
                  </a:cubicBezTo>
                  <a:cubicBezTo>
                    <a:pt x="228" y="243"/>
                    <a:pt x="282" y="190"/>
                    <a:pt x="283" y="126"/>
                  </a:cubicBezTo>
                  <a:cubicBezTo>
                    <a:pt x="286" y="51"/>
                    <a:pt x="225" y="1"/>
                    <a:pt x="1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g24f118c88a5_1_5"/>
            <p:cNvSpPr/>
            <p:nvPr/>
          </p:nvSpPr>
          <p:spPr>
            <a:xfrm>
              <a:off x="4047279" y="3391526"/>
              <a:ext cx="8683" cy="9668"/>
            </a:xfrm>
            <a:custGeom>
              <a:avLst/>
              <a:gdLst/>
              <a:ahLst/>
              <a:cxnLst/>
              <a:rect l="l" t="t" r="r" b="b"/>
              <a:pathLst>
                <a:path w="241" h="234" extrusionOk="0">
                  <a:moveTo>
                    <a:pt x="121" y="0"/>
                  </a:moveTo>
                  <a:cubicBezTo>
                    <a:pt x="54" y="0"/>
                    <a:pt x="1" y="52"/>
                    <a:pt x="1" y="117"/>
                  </a:cubicBezTo>
                  <a:cubicBezTo>
                    <a:pt x="1" y="182"/>
                    <a:pt x="54" y="234"/>
                    <a:pt x="121" y="234"/>
                  </a:cubicBezTo>
                  <a:cubicBezTo>
                    <a:pt x="187" y="234"/>
                    <a:pt x="241" y="182"/>
                    <a:pt x="241" y="117"/>
                  </a:cubicBezTo>
                  <a:cubicBezTo>
                    <a:pt x="241" y="52"/>
                    <a:pt x="187" y="0"/>
                    <a:pt x="1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g24f118c88a5_1_5"/>
            <p:cNvSpPr/>
            <p:nvPr/>
          </p:nvSpPr>
          <p:spPr>
            <a:xfrm>
              <a:off x="4037192" y="3259809"/>
              <a:ext cx="10268" cy="9958"/>
            </a:xfrm>
            <a:custGeom>
              <a:avLst/>
              <a:gdLst/>
              <a:ahLst/>
              <a:cxnLst/>
              <a:rect l="l" t="t" r="r" b="b"/>
              <a:pathLst>
                <a:path w="285" h="241" extrusionOk="0">
                  <a:moveTo>
                    <a:pt x="161" y="0"/>
                  </a:moveTo>
                  <a:cubicBezTo>
                    <a:pt x="132" y="0"/>
                    <a:pt x="102" y="11"/>
                    <a:pt x="78" y="35"/>
                  </a:cubicBezTo>
                  <a:cubicBezTo>
                    <a:pt x="1" y="109"/>
                    <a:pt x="53" y="241"/>
                    <a:pt x="162" y="241"/>
                  </a:cubicBezTo>
                  <a:cubicBezTo>
                    <a:pt x="163" y="241"/>
                    <a:pt x="164" y="241"/>
                    <a:pt x="165" y="241"/>
                  </a:cubicBezTo>
                  <a:cubicBezTo>
                    <a:pt x="228" y="241"/>
                    <a:pt x="281" y="189"/>
                    <a:pt x="282" y="124"/>
                  </a:cubicBezTo>
                  <a:cubicBezTo>
                    <a:pt x="284" y="50"/>
                    <a:pt x="224" y="0"/>
                    <a:pt x="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24f118c88a5_1_5"/>
            <p:cNvSpPr/>
            <p:nvPr/>
          </p:nvSpPr>
          <p:spPr>
            <a:xfrm>
              <a:off x="4093611" y="3142387"/>
              <a:ext cx="10268" cy="9999"/>
            </a:xfrm>
            <a:custGeom>
              <a:avLst/>
              <a:gdLst/>
              <a:ahLst/>
              <a:cxnLst/>
              <a:rect l="l" t="t" r="r" b="b"/>
              <a:pathLst>
                <a:path w="285" h="242" extrusionOk="0">
                  <a:moveTo>
                    <a:pt x="160" y="1"/>
                  </a:moveTo>
                  <a:cubicBezTo>
                    <a:pt x="131" y="1"/>
                    <a:pt x="102" y="11"/>
                    <a:pt x="77" y="34"/>
                  </a:cubicBezTo>
                  <a:cubicBezTo>
                    <a:pt x="1" y="110"/>
                    <a:pt x="53" y="242"/>
                    <a:pt x="162" y="242"/>
                  </a:cubicBezTo>
                  <a:cubicBezTo>
                    <a:pt x="163" y="242"/>
                    <a:pt x="164" y="242"/>
                    <a:pt x="165" y="242"/>
                  </a:cubicBezTo>
                  <a:cubicBezTo>
                    <a:pt x="228" y="242"/>
                    <a:pt x="280" y="190"/>
                    <a:pt x="282" y="125"/>
                  </a:cubicBezTo>
                  <a:cubicBezTo>
                    <a:pt x="284" y="51"/>
                    <a:pt x="224" y="1"/>
                    <a:pt x="1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g24f118c88a5_1_5"/>
            <p:cNvSpPr/>
            <p:nvPr/>
          </p:nvSpPr>
          <p:spPr>
            <a:xfrm>
              <a:off x="4197803" y="3183167"/>
              <a:ext cx="10232" cy="9958"/>
            </a:xfrm>
            <a:custGeom>
              <a:avLst/>
              <a:gdLst/>
              <a:ahLst/>
              <a:cxnLst/>
              <a:rect l="l" t="t" r="r" b="b"/>
              <a:pathLst>
                <a:path w="284" h="241" extrusionOk="0">
                  <a:moveTo>
                    <a:pt x="161" y="0"/>
                  </a:moveTo>
                  <a:cubicBezTo>
                    <a:pt x="132" y="0"/>
                    <a:pt x="102" y="11"/>
                    <a:pt x="77" y="35"/>
                  </a:cubicBezTo>
                  <a:cubicBezTo>
                    <a:pt x="0" y="110"/>
                    <a:pt x="54" y="241"/>
                    <a:pt x="162" y="241"/>
                  </a:cubicBezTo>
                  <a:cubicBezTo>
                    <a:pt x="163" y="241"/>
                    <a:pt x="164" y="241"/>
                    <a:pt x="165" y="241"/>
                  </a:cubicBezTo>
                  <a:cubicBezTo>
                    <a:pt x="228" y="241"/>
                    <a:pt x="280" y="189"/>
                    <a:pt x="282" y="126"/>
                  </a:cubicBezTo>
                  <a:cubicBezTo>
                    <a:pt x="284" y="51"/>
                    <a:pt x="224" y="0"/>
                    <a:pt x="1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g24f118c88a5_1_5"/>
            <p:cNvSpPr/>
            <p:nvPr/>
          </p:nvSpPr>
          <p:spPr>
            <a:xfrm>
              <a:off x="4704136" y="2952496"/>
              <a:ext cx="118206" cy="129696"/>
            </a:xfrm>
            <a:custGeom>
              <a:avLst/>
              <a:gdLst/>
              <a:ahLst/>
              <a:cxnLst/>
              <a:rect l="l" t="t" r="r" b="b"/>
              <a:pathLst>
                <a:path w="3281" h="3139" extrusionOk="0">
                  <a:moveTo>
                    <a:pt x="289" y="0"/>
                  </a:moveTo>
                  <a:lnTo>
                    <a:pt x="1" y="142"/>
                  </a:lnTo>
                  <a:lnTo>
                    <a:pt x="2324" y="1451"/>
                  </a:lnTo>
                  <a:lnTo>
                    <a:pt x="2871" y="2986"/>
                  </a:lnTo>
                  <a:lnTo>
                    <a:pt x="3280" y="3138"/>
                  </a:lnTo>
                  <a:lnTo>
                    <a:pt x="2551" y="1088"/>
                  </a:lnTo>
                  <a:lnTo>
                    <a:pt x="28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g24f118c88a5_1_5"/>
            <p:cNvSpPr/>
            <p:nvPr/>
          </p:nvSpPr>
          <p:spPr>
            <a:xfrm>
              <a:off x="3625720" y="1768857"/>
              <a:ext cx="1509444" cy="132547"/>
            </a:xfrm>
            <a:custGeom>
              <a:avLst/>
              <a:gdLst/>
              <a:ahLst/>
              <a:cxnLst/>
              <a:rect l="l" t="t" r="r" b="b"/>
              <a:pathLst>
                <a:path w="41897" h="3208" extrusionOk="0">
                  <a:moveTo>
                    <a:pt x="41897" y="1"/>
                  </a:moveTo>
                  <a:lnTo>
                    <a:pt x="16467" y="754"/>
                  </a:lnTo>
                  <a:lnTo>
                    <a:pt x="0" y="1987"/>
                  </a:lnTo>
                  <a:lnTo>
                    <a:pt x="40" y="2051"/>
                  </a:lnTo>
                  <a:lnTo>
                    <a:pt x="14492" y="2116"/>
                  </a:lnTo>
                  <a:lnTo>
                    <a:pt x="32092" y="3208"/>
                  </a:lnTo>
                  <a:lnTo>
                    <a:pt x="34284" y="1122"/>
                  </a:lnTo>
                  <a:lnTo>
                    <a:pt x="41790" y="158"/>
                  </a:lnTo>
                  <a:lnTo>
                    <a:pt x="41897" y="1"/>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24f118c88a5_1_5"/>
            <p:cNvSpPr/>
            <p:nvPr/>
          </p:nvSpPr>
          <p:spPr>
            <a:xfrm>
              <a:off x="5149149" y="3193165"/>
              <a:ext cx="221173" cy="102343"/>
            </a:xfrm>
            <a:custGeom>
              <a:avLst/>
              <a:gdLst/>
              <a:ahLst/>
              <a:cxnLst/>
              <a:rect l="l" t="t" r="r" b="b"/>
              <a:pathLst>
                <a:path w="6139" h="2477" extrusionOk="0">
                  <a:moveTo>
                    <a:pt x="1" y="0"/>
                  </a:moveTo>
                  <a:lnTo>
                    <a:pt x="694" y="942"/>
                  </a:lnTo>
                  <a:lnTo>
                    <a:pt x="6138" y="2477"/>
                  </a:lnTo>
                  <a:lnTo>
                    <a:pt x="4500" y="568"/>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g24f118c88a5_1_5"/>
            <p:cNvSpPr/>
            <p:nvPr/>
          </p:nvSpPr>
          <p:spPr>
            <a:xfrm>
              <a:off x="5047803" y="3056283"/>
              <a:ext cx="219876" cy="107095"/>
            </a:xfrm>
            <a:custGeom>
              <a:avLst/>
              <a:gdLst/>
              <a:ahLst/>
              <a:cxnLst/>
              <a:rect l="l" t="t" r="r" b="b"/>
              <a:pathLst>
                <a:path w="6103" h="2592" extrusionOk="0">
                  <a:moveTo>
                    <a:pt x="0" y="0"/>
                  </a:moveTo>
                  <a:lnTo>
                    <a:pt x="708" y="949"/>
                  </a:lnTo>
                  <a:lnTo>
                    <a:pt x="6102" y="2592"/>
                  </a:lnTo>
                  <a:lnTo>
                    <a:pt x="6102" y="2592"/>
                  </a:lnTo>
                  <a:lnTo>
                    <a:pt x="4438" y="663"/>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g24f118c88a5_1_5"/>
            <p:cNvSpPr/>
            <p:nvPr/>
          </p:nvSpPr>
          <p:spPr>
            <a:xfrm>
              <a:off x="4864963" y="3089171"/>
              <a:ext cx="200817" cy="154486"/>
            </a:xfrm>
            <a:custGeom>
              <a:avLst/>
              <a:gdLst/>
              <a:ahLst/>
              <a:cxnLst/>
              <a:rect l="l" t="t" r="r" b="b"/>
              <a:pathLst>
                <a:path w="5574" h="3739" extrusionOk="0">
                  <a:moveTo>
                    <a:pt x="1" y="1"/>
                  </a:moveTo>
                  <a:lnTo>
                    <a:pt x="298" y="1748"/>
                  </a:lnTo>
                  <a:lnTo>
                    <a:pt x="5574" y="3739"/>
                  </a:lnTo>
                  <a:lnTo>
                    <a:pt x="5574" y="3739"/>
                  </a:lnTo>
                  <a:lnTo>
                    <a:pt x="4902" y="2348"/>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g24f118c88a5_1_5"/>
            <p:cNvSpPr/>
            <p:nvPr/>
          </p:nvSpPr>
          <p:spPr>
            <a:xfrm>
              <a:off x="4660254" y="2801938"/>
              <a:ext cx="229711" cy="90899"/>
            </a:xfrm>
            <a:custGeom>
              <a:avLst/>
              <a:gdLst/>
              <a:ahLst/>
              <a:cxnLst/>
              <a:rect l="l" t="t" r="r" b="b"/>
              <a:pathLst>
                <a:path w="6376" h="2200" extrusionOk="0">
                  <a:moveTo>
                    <a:pt x="1317" y="0"/>
                  </a:moveTo>
                  <a:lnTo>
                    <a:pt x="1" y="340"/>
                  </a:lnTo>
                  <a:lnTo>
                    <a:pt x="522" y="1634"/>
                  </a:lnTo>
                  <a:lnTo>
                    <a:pt x="910" y="1111"/>
                  </a:lnTo>
                  <a:lnTo>
                    <a:pt x="2768" y="1338"/>
                  </a:lnTo>
                  <a:lnTo>
                    <a:pt x="6375" y="2200"/>
                  </a:lnTo>
                  <a:lnTo>
                    <a:pt x="2293" y="840"/>
                  </a:lnTo>
                  <a:lnTo>
                    <a:pt x="13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24f118c88a5_1_5"/>
            <p:cNvSpPr/>
            <p:nvPr/>
          </p:nvSpPr>
          <p:spPr>
            <a:xfrm>
              <a:off x="4672900" y="2800285"/>
              <a:ext cx="217066" cy="92551"/>
            </a:xfrm>
            <a:custGeom>
              <a:avLst/>
              <a:gdLst/>
              <a:ahLst/>
              <a:cxnLst/>
              <a:rect l="l" t="t" r="r" b="b"/>
              <a:pathLst>
                <a:path w="6025" h="2240" extrusionOk="0">
                  <a:moveTo>
                    <a:pt x="76" y="0"/>
                  </a:moveTo>
                  <a:lnTo>
                    <a:pt x="0" y="289"/>
                  </a:lnTo>
                  <a:lnTo>
                    <a:pt x="909" y="391"/>
                  </a:lnTo>
                  <a:lnTo>
                    <a:pt x="1929" y="1149"/>
                  </a:lnTo>
                  <a:lnTo>
                    <a:pt x="2274" y="1362"/>
                  </a:lnTo>
                  <a:lnTo>
                    <a:pt x="2417" y="1378"/>
                  </a:lnTo>
                  <a:lnTo>
                    <a:pt x="6024" y="2240"/>
                  </a:lnTo>
                  <a:lnTo>
                    <a:pt x="2057" y="723"/>
                  </a:lnTo>
                  <a:lnTo>
                    <a:pt x="966" y="40"/>
                  </a:lnTo>
                  <a:lnTo>
                    <a:pt x="7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g24f118c88a5_1_5"/>
            <p:cNvSpPr/>
            <p:nvPr/>
          </p:nvSpPr>
          <p:spPr>
            <a:xfrm>
              <a:off x="4864603" y="3031535"/>
              <a:ext cx="179021" cy="79743"/>
            </a:xfrm>
            <a:custGeom>
              <a:avLst/>
              <a:gdLst/>
              <a:ahLst/>
              <a:cxnLst/>
              <a:rect l="l" t="t" r="r" b="b"/>
              <a:pathLst>
                <a:path w="4969" h="1930" extrusionOk="0">
                  <a:moveTo>
                    <a:pt x="0" y="1"/>
                  </a:moveTo>
                  <a:lnTo>
                    <a:pt x="2246" y="1134"/>
                  </a:lnTo>
                  <a:lnTo>
                    <a:pt x="4968" y="1930"/>
                  </a:lnTo>
                  <a:lnTo>
                    <a:pt x="2223" y="750"/>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g24f118c88a5_1_5"/>
            <p:cNvSpPr/>
            <p:nvPr/>
          </p:nvSpPr>
          <p:spPr>
            <a:xfrm>
              <a:off x="3614119" y="2041836"/>
              <a:ext cx="848376" cy="86230"/>
            </a:xfrm>
            <a:custGeom>
              <a:avLst/>
              <a:gdLst/>
              <a:ahLst/>
              <a:cxnLst/>
              <a:rect l="l" t="t" r="r" b="b"/>
              <a:pathLst>
                <a:path w="23548" h="2087" extrusionOk="0">
                  <a:moveTo>
                    <a:pt x="23548" y="0"/>
                  </a:moveTo>
                  <a:lnTo>
                    <a:pt x="1" y="273"/>
                  </a:lnTo>
                  <a:lnTo>
                    <a:pt x="1090" y="2086"/>
                  </a:lnTo>
                  <a:lnTo>
                    <a:pt x="23548" y="0"/>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g24f118c88a5_1_5"/>
            <p:cNvSpPr/>
            <p:nvPr/>
          </p:nvSpPr>
          <p:spPr>
            <a:xfrm>
              <a:off x="3868330" y="2587298"/>
              <a:ext cx="350656" cy="74041"/>
            </a:xfrm>
            <a:custGeom>
              <a:avLst/>
              <a:gdLst/>
              <a:ahLst/>
              <a:cxnLst/>
              <a:rect l="l" t="t" r="r" b="b"/>
              <a:pathLst>
                <a:path w="9733" h="1792" extrusionOk="0">
                  <a:moveTo>
                    <a:pt x="1" y="1"/>
                  </a:moveTo>
                  <a:lnTo>
                    <a:pt x="1102" y="1791"/>
                  </a:lnTo>
                  <a:lnTo>
                    <a:pt x="9733" y="1362"/>
                  </a:lnTo>
                  <a:lnTo>
                    <a:pt x="1" y="1"/>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24f118c88a5_1_5"/>
            <p:cNvSpPr/>
            <p:nvPr/>
          </p:nvSpPr>
          <p:spPr>
            <a:xfrm>
              <a:off x="3293977" y="1752413"/>
              <a:ext cx="684883" cy="110814"/>
            </a:xfrm>
            <a:custGeom>
              <a:avLst/>
              <a:gdLst/>
              <a:ahLst/>
              <a:cxnLst/>
              <a:rect l="l" t="t" r="r" b="b"/>
              <a:pathLst>
                <a:path w="19010" h="2682" extrusionOk="0">
                  <a:moveTo>
                    <a:pt x="19010" y="0"/>
                  </a:moveTo>
                  <a:lnTo>
                    <a:pt x="1" y="576"/>
                  </a:lnTo>
                  <a:lnTo>
                    <a:pt x="2423" y="2681"/>
                  </a:lnTo>
                  <a:lnTo>
                    <a:pt x="19010" y="0"/>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g24f118c88a5_1_5"/>
            <p:cNvSpPr/>
            <p:nvPr/>
          </p:nvSpPr>
          <p:spPr>
            <a:xfrm>
              <a:off x="4571194" y="3652978"/>
              <a:ext cx="107902" cy="66562"/>
            </a:xfrm>
            <a:custGeom>
              <a:avLst/>
              <a:gdLst/>
              <a:ahLst/>
              <a:cxnLst/>
              <a:rect l="l" t="t" r="r" b="b"/>
              <a:pathLst>
                <a:path w="2995" h="1611" extrusionOk="0">
                  <a:moveTo>
                    <a:pt x="2950" y="0"/>
                  </a:moveTo>
                  <a:lnTo>
                    <a:pt x="1" y="273"/>
                  </a:lnTo>
                  <a:lnTo>
                    <a:pt x="227" y="1611"/>
                  </a:lnTo>
                  <a:lnTo>
                    <a:pt x="2994" y="1134"/>
                  </a:lnTo>
                  <a:lnTo>
                    <a:pt x="295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24f118c88a5_1_5"/>
            <p:cNvSpPr/>
            <p:nvPr/>
          </p:nvSpPr>
          <p:spPr>
            <a:xfrm>
              <a:off x="5110492" y="3692311"/>
              <a:ext cx="133014" cy="37971"/>
            </a:xfrm>
            <a:custGeom>
              <a:avLst/>
              <a:gdLst/>
              <a:ahLst/>
              <a:cxnLst/>
              <a:rect l="l" t="t" r="r" b="b"/>
              <a:pathLst>
                <a:path w="3692" h="919" extrusionOk="0">
                  <a:moveTo>
                    <a:pt x="219" y="0"/>
                  </a:moveTo>
                  <a:lnTo>
                    <a:pt x="0" y="307"/>
                  </a:lnTo>
                  <a:lnTo>
                    <a:pt x="3692" y="919"/>
                  </a:lnTo>
                  <a:lnTo>
                    <a:pt x="3692" y="919"/>
                  </a:lnTo>
                  <a:lnTo>
                    <a:pt x="21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4f118c88a5_1_5"/>
            <p:cNvSpPr/>
            <p:nvPr/>
          </p:nvSpPr>
          <p:spPr>
            <a:xfrm>
              <a:off x="5543364" y="3221839"/>
              <a:ext cx="132041" cy="140108"/>
            </a:xfrm>
            <a:custGeom>
              <a:avLst/>
              <a:gdLst/>
              <a:ahLst/>
              <a:cxnLst/>
              <a:rect l="l" t="t" r="r" b="b"/>
              <a:pathLst>
                <a:path w="3665" h="3391" extrusionOk="0">
                  <a:moveTo>
                    <a:pt x="0" y="0"/>
                  </a:moveTo>
                  <a:lnTo>
                    <a:pt x="22" y="68"/>
                  </a:lnTo>
                  <a:cubicBezTo>
                    <a:pt x="43" y="83"/>
                    <a:pt x="2294" y="1588"/>
                    <a:pt x="3664" y="3390"/>
                  </a:cubicBezTo>
                  <a:lnTo>
                    <a:pt x="3598" y="3086"/>
                  </a:lnTo>
                  <a:cubicBezTo>
                    <a:pt x="2183" y="1337"/>
                    <a:pt x="22" y="16"/>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24f118c88a5_1_5"/>
            <p:cNvSpPr/>
            <p:nvPr/>
          </p:nvSpPr>
          <p:spPr>
            <a:xfrm>
              <a:off x="5311274" y="2905767"/>
              <a:ext cx="30623" cy="44623"/>
            </a:xfrm>
            <a:custGeom>
              <a:avLst/>
              <a:gdLst/>
              <a:ahLst/>
              <a:cxnLst/>
              <a:rect l="l" t="t" r="r" b="b"/>
              <a:pathLst>
                <a:path w="850" h="1080" extrusionOk="0">
                  <a:moveTo>
                    <a:pt x="0" y="1"/>
                  </a:moveTo>
                  <a:lnTo>
                    <a:pt x="0" y="1"/>
                  </a:lnTo>
                  <a:cubicBezTo>
                    <a:pt x="0" y="1"/>
                    <a:pt x="102" y="510"/>
                    <a:pt x="186" y="714"/>
                  </a:cubicBezTo>
                  <a:cubicBezTo>
                    <a:pt x="291" y="966"/>
                    <a:pt x="462" y="1080"/>
                    <a:pt x="599" y="1080"/>
                  </a:cubicBezTo>
                  <a:cubicBezTo>
                    <a:pt x="711" y="1080"/>
                    <a:pt x="801" y="1005"/>
                    <a:pt x="815" y="868"/>
                  </a:cubicBezTo>
                  <a:cubicBezTo>
                    <a:pt x="849" y="562"/>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g24f118c88a5_1_5"/>
            <p:cNvSpPr/>
            <p:nvPr/>
          </p:nvSpPr>
          <p:spPr>
            <a:xfrm>
              <a:off x="5392156" y="3157592"/>
              <a:ext cx="36532" cy="38177"/>
            </a:xfrm>
            <a:custGeom>
              <a:avLst/>
              <a:gdLst/>
              <a:ahLst/>
              <a:cxnLst/>
              <a:rect l="l" t="t" r="r" b="b"/>
              <a:pathLst>
                <a:path w="1014" h="924" extrusionOk="0">
                  <a:moveTo>
                    <a:pt x="1" y="0"/>
                  </a:moveTo>
                  <a:cubicBezTo>
                    <a:pt x="1" y="0"/>
                    <a:pt x="216" y="474"/>
                    <a:pt x="345" y="654"/>
                  </a:cubicBezTo>
                  <a:cubicBezTo>
                    <a:pt x="482" y="843"/>
                    <a:pt x="642" y="924"/>
                    <a:pt x="769" y="924"/>
                  </a:cubicBezTo>
                  <a:cubicBezTo>
                    <a:pt x="912" y="924"/>
                    <a:pt x="1013" y="822"/>
                    <a:pt x="994" y="660"/>
                  </a:cubicBezTo>
                  <a:cubicBezTo>
                    <a:pt x="958" y="354"/>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24f118c88a5_1_5"/>
            <p:cNvSpPr/>
            <p:nvPr/>
          </p:nvSpPr>
          <p:spPr>
            <a:xfrm>
              <a:off x="5154661" y="2557840"/>
              <a:ext cx="24174" cy="51482"/>
            </a:xfrm>
            <a:custGeom>
              <a:avLst/>
              <a:gdLst/>
              <a:ahLst/>
              <a:cxnLst/>
              <a:rect l="l" t="t" r="r" b="b"/>
              <a:pathLst>
                <a:path w="671" h="1246" extrusionOk="0">
                  <a:moveTo>
                    <a:pt x="346" y="0"/>
                  </a:moveTo>
                  <a:cubicBezTo>
                    <a:pt x="271" y="0"/>
                    <a:pt x="198" y="43"/>
                    <a:pt x="149" y="131"/>
                  </a:cubicBezTo>
                  <a:cubicBezTo>
                    <a:pt x="0" y="401"/>
                    <a:pt x="569" y="1246"/>
                    <a:pt x="569" y="1246"/>
                  </a:cubicBezTo>
                  <a:cubicBezTo>
                    <a:pt x="569" y="1246"/>
                    <a:pt x="671" y="735"/>
                    <a:pt x="671" y="515"/>
                  </a:cubicBezTo>
                  <a:cubicBezTo>
                    <a:pt x="671" y="181"/>
                    <a:pt x="502" y="0"/>
                    <a:pt x="3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24f118c88a5_1_5"/>
            <p:cNvSpPr/>
            <p:nvPr/>
          </p:nvSpPr>
          <p:spPr>
            <a:xfrm>
              <a:off x="5039373" y="2625475"/>
              <a:ext cx="48493" cy="21237"/>
            </a:xfrm>
            <a:custGeom>
              <a:avLst/>
              <a:gdLst/>
              <a:ahLst/>
              <a:cxnLst/>
              <a:rect l="l" t="t" r="r" b="b"/>
              <a:pathLst>
                <a:path w="1346" h="514" extrusionOk="0">
                  <a:moveTo>
                    <a:pt x="777" y="1"/>
                  </a:moveTo>
                  <a:cubicBezTo>
                    <a:pt x="428" y="1"/>
                    <a:pt x="1" y="98"/>
                    <a:pt x="1" y="98"/>
                  </a:cubicBezTo>
                  <a:cubicBezTo>
                    <a:pt x="1" y="98"/>
                    <a:pt x="439" y="378"/>
                    <a:pt x="645" y="458"/>
                  </a:cubicBezTo>
                  <a:cubicBezTo>
                    <a:pt x="745" y="497"/>
                    <a:pt x="836" y="513"/>
                    <a:pt x="916" y="513"/>
                  </a:cubicBezTo>
                  <a:cubicBezTo>
                    <a:pt x="1206" y="513"/>
                    <a:pt x="1345" y="295"/>
                    <a:pt x="1190" y="109"/>
                  </a:cubicBezTo>
                  <a:cubicBezTo>
                    <a:pt x="1122" y="27"/>
                    <a:pt x="960" y="1"/>
                    <a:pt x="7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g24f118c88a5_1_5"/>
            <p:cNvSpPr/>
            <p:nvPr/>
          </p:nvSpPr>
          <p:spPr>
            <a:xfrm>
              <a:off x="5197102" y="2858005"/>
              <a:ext cx="42873" cy="33137"/>
            </a:xfrm>
            <a:custGeom>
              <a:avLst/>
              <a:gdLst/>
              <a:ahLst/>
              <a:cxnLst/>
              <a:rect l="l" t="t" r="r" b="b"/>
              <a:pathLst>
                <a:path w="1190" h="802" extrusionOk="0">
                  <a:moveTo>
                    <a:pt x="862" y="0"/>
                  </a:moveTo>
                  <a:cubicBezTo>
                    <a:pt x="552" y="0"/>
                    <a:pt x="0" y="801"/>
                    <a:pt x="0" y="801"/>
                  </a:cubicBezTo>
                  <a:cubicBezTo>
                    <a:pt x="0" y="801"/>
                    <a:pt x="513" y="709"/>
                    <a:pt x="719" y="628"/>
                  </a:cubicBezTo>
                  <a:cubicBezTo>
                    <a:pt x="1180" y="446"/>
                    <a:pt x="1189" y="41"/>
                    <a:pt x="883" y="1"/>
                  </a:cubicBezTo>
                  <a:cubicBezTo>
                    <a:pt x="876" y="1"/>
                    <a:pt x="869" y="0"/>
                    <a:pt x="86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g24f118c88a5_1_5"/>
            <p:cNvSpPr/>
            <p:nvPr/>
          </p:nvSpPr>
          <p:spPr>
            <a:xfrm>
              <a:off x="4911763" y="2321922"/>
              <a:ext cx="49754" cy="21072"/>
            </a:xfrm>
            <a:custGeom>
              <a:avLst/>
              <a:gdLst/>
              <a:ahLst/>
              <a:cxnLst/>
              <a:rect l="l" t="t" r="r" b="b"/>
              <a:pathLst>
                <a:path w="1381" h="510" extrusionOk="0">
                  <a:moveTo>
                    <a:pt x="955" y="0"/>
                  </a:moveTo>
                  <a:cubicBezTo>
                    <a:pt x="593" y="0"/>
                    <a:pt x="0" y="242"/>
                    <a:pt x="0" y="242"/>
                  </a:cubicBezTo>
                  <a:cubicBezTo>
                    <a:pt x="0" y="242"/>
                    <a:pt x="478" y="445"/>
                    <a:pt x="695" y="491"/>
                  </a:cubicBezTo>
                  <a:cubicBezTo>
                    <a:pt x="757" y="504"/>
                    <a:pt x="815" y="510"/>
                    <a:pt x="868" y="510"/>
                  </a:cubicBezTo>
                  <a:cubicBezTo>
                    <a:pt x="1231" y="510"/>
                    <a:pt x="1381" y="234"/>
                    <a:pt x="1177" y="59"/>
                  </a:cubicBezTo>
                  <a:cubicBezTo>
                    <a:pt x="1129" y="17"/>
                    <a:pt x="1050" y="0"/>
                    <a:pt x="9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g24f118c88a5_1_5"/>
            <p:cNvSpPr/>
            <p:nvPr/>
          </p:nvSpPr>
          <p:spPr>
            <a:xfrm>
              <a:off x="5553307" y="3690204"/>
              <a:ext cx="52132" cy="94948"/>
            </a:xfrm>
            <a:custGeom>
              <a:avLst/>
              <a:gdLst/>
              <a:ahLst/>
              <a:cxnLst/>
              <a:rect l="l" t="t" r="r" b="b"/>
              <a:pathLst>
                <a:path w="1447" h="2298" extrusionOk="0">
                  <a:moveTo>
                    <a:pt x="70" y="1"/>
                  </a:moveTo>
                  <a:cubicBezTo>
                    <a:pt x="1" y="545"/>
                    <a:pt x="224" y="1803"/>
                    <a:pt x="955" y="2297"/>
                  </a:cubicBezTo>
                  <a:lnTo>
                    <a:pt x="1447" y="2179"/>
                  </a:lnTo>
                  <a:cubicBezTo>
                    <a:pt x="393" y="1599"/>
                    <a:pt x="70" y="1"/>
                    <a:pt x="7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g24f118c88a5_1_5"/>
            <p:cNvSpPr/>
            <p:nvPr/>
          </p:nvSpPr>
          <p:spPr>
            <a:xfrm>
              <a:off x="5536411" y="3702847"/>
              <a:ext cx="57608" cy="84412"/>
            </a:xfrm>
            <a:custGeom>
              <a:avLst/>
              <a:gdLst/>
              <a:ahLst/>
              <a:cxnLst/>
              <a:rect l="l" t="t" r="r" b="b"/>
              <a:pathLst>
                <a:path w="1599" h="2043" extrusionOk="0">
                  <a:moveTo>
                    <a:pt x="18" y="1"/>
                  </a:moveTo>
                  <a:lnTo>
                    <a:pt x="18" y="1"/>
                  </a:lnTo>
                  <a:cubicBezTo>
                    <a:pt x="1" y="484"/>
                    <a:pt x="339" y="1604"/>
                    <a:pt x="1118" y="2042"/>
                  </a:cubicBezTo>
                  <a:lnTo>
                    <a:pt x="1599" y="1936"/>
                  </a:lnTo>
                  <a:cubicBezTo>
                    <a:pt x="490" y="1422"/>
                    <a:pt x="18" y="1"/>
                    <a:pt x="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24f118c88a5_1_5"/>
            <p:cNvSpPr/>
            <p:nvPr/>
          </p:nvSpPr>
          <p:spPr>
            <a:xfrm>
              <a:off x="5571934" y="3707061"/>
              <a:ext cx="57680" cy="84453"/>
            </a:xfrm>
            <a:custGeom>
              <a:avLst/>
              <a:gdLst/>
              <a:ahLst/>
              <a:cxnLst/>
              <a:rect l="l" t="t" r="r" b="b"/>
              <a:pathLst>
                <a:path w="1601" h="2044" extrusionOk="0">
                  <a:moveTo>
                    <a:pt x="18" y="0"/>
                  </a:moveTo>
                  <a:lnTo>
                    <a:pt x="18" y="0"/>
                  </a:lnTo>
                  <a:cubicBezTo>
                    <a:pt x="1" y="485"/>
                    <a:pt x="341" y="1603"/>
                    <a:pt x="1118" y="2043"/>
                  </a:cubicBezTo>
                  <a:lnTo>
                    <a:pt x="1600" y="1937"/>
                  </a:lnTo>
                  <a:cubicBezTo>
                    <a:pt x="492" y="1422"/>
                    <a:pt x="18" y="1"/>
                    <a:pt x="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g24f118c88a5_1_5"/>
            <p:cNvSpPr/>
            <p:nvPr/>
          </p:nvSpPr>
          <p:spPr>
            <a:xfrm>
              <a:off x="5593406" y="3722514"/>
              <a:ext cx="57644" cy="84412"/>
            </a:xfrm>
            <a:custGeom>
              <a:avLst/>
              <a:gdLst/>
              <a:ahLst/>
              <a:cxnLst/>
              <a:rect l="l" t="t" r="r" b="b"/>
              <a:pathLst>
                <a:path w="1600" h="2043" extrusionOk="0">
                  <a:moveTo>
                    <a:pt x="17" y="0"/>
                  </a:moveTo>
                  <a:cubicBezTo>
                    <a:pt x="0" y="485"/>
                    <a:pt x="340" y="1604"/>
                    <a:pt x="1117" y="2043"/>
                  </a:cubicBezTo>
                  <a:lnTo>
                    <a:pt x="1600" y="1937"/>
                  </a:lnTo>
                  <a:cubicBezTo>
                    <a:pt x="491" y="1423"/>
                    <a:pt x="17" y="0"/>
                    <a:pt x="1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g24f118c88a5_1_5"/>
            <p:cNvSpPr/>
            <p:nvPr/>
          </p:nvSpPr>
          <p:spPr>
            <a:xfrm>
              <a:off x="5523945" y="3720076"/>
              <a:ext cx="65534" cy="77842"/>
            </a:xfrm>
            <a:custGeom>
              <a:avLst/>
              <a:gdLst/>
              <a:ahLst/>
              <a:cxnLst/>
              <a:rect l="l" t="t" r="r" b="b"/>
              <a:pathLst>
                <a:path w="1819" h="1884" extrusionOk="0">
                  <a:moveTo>
                    <a:pt x="1" y="1"/>
                  </a:moveTo>
                  <a:lnTo>
                    <a:pt x="1" y="1"/>
                  </a:lnTo>
                  <a:cubicBezTo>
                    <a:pt x="45" y="482"/>
                    <a:pt x="527" y="1548"/>
                    <a:pt x="1354" y="1883"/>
                  </a:cubicBezTo>
                  <a:lnTo>
                    <a:pt x="1819" y="1716"/>
                  </a:lnTo>
                  <a:cubicBezTo>
                    <a:pt x="653" y="1350"/>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4f118c88a5_1_5"/>
            <p:cNvSpPr/>
            <p:nvPr/>
          </p:nvSpPr>
          <p:spPr>
            <a:xfrm>
              <a:off x="5367837" y="3696815"/>
              <a:ext cx="52132" cy="94948"/>
            </a:xfrm>
            <a:custGeom>
              <a:avLst/>
              <a:gdLst/>
              <a:ahLst/>
              <a:cxnLst/>
              <a:rect l="l" t="t" r="r" b="b"/>
              <a:pathLst>
                <a:path w="1447" h="2298" extrusionOk="0">
                  <a:moveTo>
                    <a:pt x="68" y="1"/>
                  </a:moveTo>
                  <a:lnTo>
                    <a:pt x="68" y="1"/>
                  </a:lnTo>
                  <a:cubicBezTo>
                    <a:pt x="1" y="545"/>
                    <a:pt x="222" y="1805"/>
                    <a:pt x="953" y="2297"/>
                  </a:cubicBezTo>
                  <a:lnTo>
                    <a:pt x="1446" y="2179"/>
                  </a:lnTo>
                  <a:cubicBezTo>
                    <a:pt x="391" y="1600"/>
                    <a:pt x="68" y="1"/>
                    <a:pt x="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4f118c88a5_1_5"/>
            <p:cNvSpPr/>
            <p:nvPr/>
          </p:nvSpPr>
          <p:spPr>
            <a:xfrm>
              <a:off x="5350868" y="3709458"/>
              <a:ext cx="57680" cy="84370"/>
            </a:xfrm>
            <a:custGeom>
              <a:avLst/>
              <a:gdLst/>
              <a:ahLst/>
              <a:cxnLst/>
              <a:rect l="l" t="t" r="r" b="b"/>
              <a:pathLst>
                <a:path w="1601" h="2042" extrusionOk="0">
                  <a:moveTo>
                    <a:pt x="18" y="1"/>
                  </a:moveTo>
                  <a:lnTo>
                    <a:pt x="18" y="1"/>
                  </a:lnTo>
                  <a:cubicBezTo>
                    <a:pt x="1" y="485"/>
                    <a:pt x="341" y="1604"/>
                    <a:pt x="1118" y="2042"/>
                  </a:cubicBezTo>
                  <a:lnTo>
                    <a:pt x="1601" y="1937"/>
                  </a:lnTo>
                  <a:cubicBezTo>
                    <a:pt x="492" y="1422"/>
                    <a:pt x="18" y="1"/>
                    <a:pt x="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24f118c88a5_1_5"/>
            <p:cNvSpPr/>
            <p:nvPr/>
          </p:nvSpPr>
          <p:spPr>
            <a:xfrm>
              <a:off x="5386463" y="3713672"/>
              <a:ext cx="57608" cy="84453"/>
            </a:xfrm>
            <a:custGeom>
              <a:avLst/>
              <a:gdLst/>
              <a:ahLst/>
              <a:cxnLst/>
              <a:rect l="l" t="t" r="r" b="b"/>
              <a:pathLst>
                <a:path w="1599" h="2044" extrusionOk="0">
                  <a:moveTo>
                    <a:pt x="17" y="0"/>
                  </a:moveTo>
                  <a:lnTo>
                    <a:pt x="17" y="0"/>
                  </a:lnTo>
                  <a:cubicBezTo>
                    <a:pt x="0" y="485"/>
                    <a:pt x="339" y="1605"/>
                    <a:pt x="1117" y="2043"/>
                  </a:cubicBezTo>
                  <a:lnTo>
                    <a:pt x="1599" y="1937"/>
                  </a:lnTo>
                  <a:cubicBezTo>
                    <a:pt x="490" y="1423"/>
                    <a:pt x="17" y="1"/>
                    <a:pt x="1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24f118c88a5_1_5"/>
            <p:cNvSpPr/>
            <p:nvPr/>
          </p:nvSpPr>
          <p:spPr>
            <a:xfrm>
              <a:off x="5407900" y="3729166"/>
              <a:ext cx="57680" cy="84370"/>
            </a:xfrm>
            <a:custGeom>
              <a:avLst/>
              <a:gdLst/>
              <a:ahLst/>
              <a:cxnLst/>
              <a:rect l="l" t="t" r="r" b="b"/>
              <a:pathLst>
                <a:path w="1601" h="2042" extrusionOk="0">
                  <a:moveTo>
                    <a:pt x="18" y="1"/>
                  </a:moveTo>
                  <a:lnTo>
                    <a:pt x="18" y="1"/>
                  </a:lnTo>
                  <a:cubicBezTo>
                    <a:pt x="1" y="484"/>
                    <a:pt x="341" y="1603"/>
                    <a:pt x="1117" y="2042"/>
                  </a:cubicBezTo>
                  <a:lnTo>
                    <a:pt x="1600" y="1936"/>
                  </a:lnTo>
                  <a:cubicBezTo>
                    <a:pt x="490" y="1422"/>
                    <a:pt x="18" y="1"/>
                    <a:pt x="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4f118c88a5_1_5"/>
            <p:cNvSpPr/>
            <p:nvPr/>
          </p:nvSpPr>
          <p:spPr>
            <a:xfrm>
              <a:off x="5418312" y="3717225"/>
              <a:ext cx="57644" cy="84370"/>
            </a:xfrm>
            <a:custGeom>
              <a:avLst/>
              <a:gdLst/>
              <a:ahLst/>
              <a:cxnLst/>
              <a:rect l="l" t="t" r="r" b="b"/>
              <a:pathLst>
                <a:path w="1600" h="2042" extrusionOk="0">
                  <a:moveTo>
                    <a:pt x="18" y="0"/>
                  </a:moveTo>
                  <a:lnTo>
                    <a:pt x="18" y="0"/>
                  </a:lnTo>
                  <a:cubicBezTo>
                    <a:pt x="1" y="483"/>
                    <a:pt x="339" y="1603"/>
                    <a:pt x="1118" y="2042"/>
                  </a:cubicBezTo>
                  <a:lnTo>
                    <a:pt x="1599" y="1936"/>
                  </a:lnTo>
                  <a:cubicBezTo>
                    <a:pt x="490" y="1422"/>
                    <a:pt x="18" y="1"/>
                    <a:pt x="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4f118c88a5_1_5"/>
            <p:cNvSpPr/>
            <p:nvPr/>
          </p:nvSpPr>
          <p:spPr>
            <a:xfrm>
              <a:off x="5338403" y="3726687"/>
              <a:ext cx="65534" cy="77842"/>
            </a:xfrm>
            <a:custGeom>
              <a:avLst/>
              <a:gdLst/>
              <a:ahLst/>
              <a:cxnLst/>
              <a:rect l="l" t="t" r="r" b="b"/>
              <a:pathLst>
                <a:path w="1819" h="1884" extrusionOk="0">
                  <a:moveTo>
                    <a:pt x="1" y="1"/>
                  </a:moveTo>
                  <a:cubicBezTo>
                    <a:pt x="47" y="484"/>
                    <a:pt x="527" y="1550"/>
                    <a:pt x="1354" y="1883"/>
                  </a:cubicBezTo>
                  <a:lnTo>
                    <a:pt x="1819" y="1716"/>
                  </a:lnTo>
                  <a:cubicBezTo>
                    <a:pt x="653" y="135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24f118c88a5_1_5"/>
            <p:cNvSpPr/>
            <p:nvPr/>
          </p:nvSpPr>
          <p:spPr>
            <a:xfrm>
              <a:off x="4702856" y="3694027"/>
              <a:ext cx="44134" cy="88585"/>
            </a:xfrm>
            <a:custGeom>
              <a:avLst/>
              <a:gdLst/>
              <a:ahLst/>
              <a:cxnLst/>
              <a:rect l="l" t="t" r="r" b="b"/>
              <a:pathLst>
                <a:path w="1225" h="2144" extrusionOk="0">
                  <a:moveTo>
                    <a:pt x="142" y="1"/>
                  </a:moveTo>
                  <a:cubicBezTo>
                    <a:pt x="0" y="508"/>
                    <a:pt x="51" y="1684"/>
                    <a:pt x="716" y="2144"/>
                  </a:cubicBezTo>
                  <a:lnTo>
                    <a:pt x="1225" y="2033"/>
                  </a:lnTo>
                  <a:cubicBezTo>
                    <a:pt x="250" y="1493"/>
                    <a:pt x="142" y="1"/>
                    <a:pt x="14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4f118c88a5_1_5"/>
            <p:cNvSpPr/>
            <p:nvPr/>
          </p:nvSpPr>
          <p:spPr>
            <a:xfrm>
              <a:off x="4684770" y="3705843"/>
              <a:ext cx="50547" cy="78751"/>
            </a:xfrm>
            <a:custGeom>
              <a:avLst/>
              <a:gdLst/>
              <a:ahLst/>
              <a:cxnLst/>
              <a:rect l="l" t="t" r="r" b="b"/>
              <a:pathLst>
                <a:path w="1403" h="1906" extrusionOk="0">
                  <a:moveTo>
                    <a:pt x="83" y="1"/>
                  </a:moveTo>
                  <a:cubicBezTo>
                    <a:pt x="1" y="452"/>
                    <a:pt x="187" y="1496"/>
                    <a:pt x="905" y="1905"/>
                  </a:cubicBezTo>
                  <a:lnTo>
                    <a:pt x="1402" y="1807"/>
                  </a:lnTo>
                  <a:cubicBezTo>
                    <a:pt x="363" y="1327"/>
                    <a:pt x="83" y="1"/>
                    <a:pt x="8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4f118c88a5_1_5"/>
            <p:cNvSpPr/>
            <p:nvPr/>
          </p:nvSpPr>
          <p:spPr>
            <a:xfrm>
              <a:off x="4719753" y="3709727"/>
              <a:ext cx="50583" cy="78792"/>
            </a:xfrm>
            <a:custGeom>
              <a:avLst/>
              <a:gdLst/>
              <a:ahLst/>
              <a:cxnLst/>
              <a:rect l="l" t="t" r="r" b="b"/>
              <a:pathLst>
                <a:path w="1404" h="1907" extrusionOk="0">
                  <a:moveTo>
                    <a:pt x="84" y="1"/>
                  </a:moveTo>
                  <a:lnTo>
                    <a:pt x="84" y="1"/>
                  </a:lnTo>
                  <a:cubicBezTo>
                    <a:pt x="1" y="453"/>
                    <a:pt x="188" y="1497"/>
                    <a:pt x="907" y="1907"/>
                  </a:cubicBezTo>
                  <a:lnTo>
                    <a:pt x="1403" y="1808"/>
                  </a:lnTo>
                  <a:cubicBezTo>
                    <a:pt x="364" y="1328"/>
                    <a:pt x="84" y="1"/>
                    <a:pt x="8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g24f118c88a5_1_5"/>
            <p:cNvSpPr/>
            <p:nvPr/>
          </p:nvSpPr>
          <p:spPr>
            <a:xfrm>
              <a:off x="4735624" y="3719746"/>
              <a:ext cx="50511" cy="78792"/>
            </a:xfrm>
            <a:custGeom>
              <a:avLst/>
              <a:gdLst/>
              <a:ahLst/>
              <a:cxnLst/>
              <a:rect l="l" t="t" r="r" b="b"/>
              <a:pathLst>
                <a:path w="1402" h="1907" extrusionOk="0">
                  <a:moveTo>
                    <a:pt x="82" y="1"/>
                  </a:moveTo>
                  <a:lnTo>
                    <a:pt x="82" y="1"/>
                  </a:lnTo>
                  <a:cubicBezTo>
                    <a:pt x="1" y="453"/>
                    <a:pt x="187" y="1498"/>
                    <a:pt x="905" y="1907"/>
                  </a:cubicBezTo>
                  <a:lnTo>
                    <a:pt x="1402" y="1808"/>
                  </a:lnTo>
                  <a:cubicBezTo>
                    <a:pt x="362" y="1329"/>
                    <a:pt x="82" y="1"/>
                    <a:pt x="8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4f118c88a5_1_5"/>
            <p:cNvSpPr/>
            <p:nvPr/>
          </p:nvSpPr>
          <p:spPr>
            <a:xfrm>
              <a:off x="4747477" y="3708631"/>
              <a:ext cx="50547" cy="78792"/>
            </a:xfrm>
            <a:custGeom>
              <a:avLst/>
              <a:gdLst/>
              <a:ahLst/>
              <a:cxnLst/>
              <a:rect l="l" t="t" r="r" b="b"/>
              <a:pathLst>
                <a:path w="1403" h="1907" extrusionOk="0">
                  <a:moveTo>
                    <a:pt x="82" y="1"/>
                  </a:moveTo>
                  <a:lnTo>
                    <a:pt x="82" y="1"/>
                  </a:lnTo>
                  <a:cubicBezTo>
                    <a:pt x="1" y="453"/>
                    <a:pt x="187" y="1497"/>
                    <a:pt x="905" y="1907"/>
                  </a:cubicBezTo>
                  <a:lnTo>
                    <a:pt x="1402" y="1807"/>
                  </a:lnTo>
                  <a:cubicBezTo>
                    <a:pt x="362" y="1327"/>
                    <a:pt x="82" y="1"/>
                    <a:pt x="8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g24f118c88a5_1_5"/>
            <p:cNvSpPr/>
            <p:nvPr/>
          </p:nvSpPr>
          <p:spPr>
            <a:xfrm>
              <a:off x="4671872" y="3721874"/>
              <a:ext cx="57896" cy="72677"/>
            </a:xfrm>
            <a:custGeom>
              <a:avLst/>
              <a:gdLst/>
              <a:ahLst/>
              <a:cxnLst/>
              <a:rect l="l" t="t" r="r" b="b"/>
              <a:pathLst>
                <a:path w="1607" h="1759" extrusionOk="0">
                  <a:moveTo>
                    <a:pt x="21" y="1"/>
                  </a:moveTo>
                  <a:cubicBezTo>
                    <a:pt x="1" y="451"/>
                    <a:pt x="336" y="1447"/>
                    <a:pt x="1119" y="1759"/>
                  </a:cubicBezTo>
                  <a:lnTo>
                    <a:pt x="1606" y="1602"/>
                  </a:lnTo>
                  <a:cubicBezTo>
                    <a:pt x="490" y="1260"/>
                    <a:pt x="21" y="1"/>
                    <a:pt x="2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g24f118c88a5_1_5"/>
            <p:cNvSpPr/>
            <p:nvPr/>
          </p:nvSpPr>
          <p:spPr>
            <a:xfrm>
              <a:off x="3625612" y="1823767"/>
              <a:ext cx="1227421" cy="32476"/>
            </a:xfrm>
            <a:custGeom>
              <a:avLst/>
              <a:gdLst/>
              <a:ahLst/>
              <a:cxnLst/>
              <a:rect l="l" t="t" r="r" b="b"/>
              <a:pathLst>
                <a:path w="34069" h="786" extrusionOk="0">
                  <a:moveTo>
                    <a:pt x="34069" y="1"/>
                  </a:moveTo>
                  <a:lnTo>
                    <a:pt x="0" y="650"/>
                  </a:lnTo>
                  <a:lnTo>
                    <a:pt x="82" y="785"/>
                  </a:lnTo>
                  <a:lnTo>
                    <a:pt x="33924" y="141"/>
                  </a:lnTo>
                  <a:lnTo>
                    <a:pt x="340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4f118c88a5_1_5"/>
            <p:cNvSpPr/>
            <p:nvPr/>
          </p:nvSpPr>
          <p:spPr>
            <a:xfrm>
              <a:off x="3479592" y="1708866"/>
              <a:ext cx="1691167" cy="39458"/>
            </a:xfrm>
            <a:custGeom>
              <a:avLst/>
              <a:gdLst/>
              <a:ahLst/>
              <a:cxnLst/>
              <a:rect l="l" t="t" r="r" b="b"/>
              <a:pathLst>
                <a:path w="46941" h="955" extrusionOk="0">
                  <a:moveTo>
                    <a:pt x="46940" y="1"/>
                  </a:moveTo>
                  <a:lnTo>
                    <a:pt x="0" y="820"/>
                  </a:lnTo>
                  <a:lnTo>
                    <a:pt x="0" y="820"/>
                  </a:lnTo>
                  <a:lnTo>
                    <a:pt x="212" y="954"/>
                  </a:lnTo>
                  <a:lnTo>
                    <a:pt x="46848" y="139"/>
                  </a:lnTo>
                  <a:lnTo>
                    <a:pt x="4694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g24f118c88a5_1_5"/>
            <p:cNvSpPr/>
            <p:nvPr/>
          </p:nvSpPr>
          <p:spPr>
            <a:xfrm>
              <a:off x="3633069" y="1864753"/>
              <a:ext cx="1181017" cy="7231"/>
            </a:xfrm>
            <a:custGeom>
              <a:avLst/>
              <a:gdLst/>
              <a:ahLst/>
              <a:cxnLst/>
              <a:rect l="l" t="t" r="r" b="b"/>
              <a:pathLst>
                <a:path w="32781" h="175" extrusionOk="0">
                  <a:moveTo>
                    <a:pt x="1" y="1"/>
                  </a:moveTo>
                  <a:lnTo>
                    <a:pt x="84" y="138"/>
                  </a:lnTo>
                  <a:lnTo>
                    <a:pt x="32637" y="175"/>
                  </a:lnTo>
                  <a:lnTo>
                    <a:pt x="32780" y="38"/>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24f118c88a5_1_5"/>
            <p:cNvSpPr/>
            <p:nvPr/>
          </p:nvSpPr>
          <p:spPr>
            <a:xfrm>
              <a:off x="4299473" y="1840500"/>
              <a:ext cx="634588" cy="104120"/>
            </a:xfrm>
            <a:custGeom>
              <a:avLst/>
              <a:gdLst/>
              <a:ahLst/>
              <a:cxnLst/>
              <a:rect l="l" t="t" r="r" b="b"/>
              <a:pathLst>
                <a:path w="17614" h="2520" extrusionOk="0">
                  <a:moveTo>
                    <a:pt x="17613" y="0"/>
                  </a:moveTo>
                  <a:lnTo>
                    <a:pt x="1" y="1818"/>
                  </a:lnTo>
                  <a:lnTo>
                    <a:pt x="16474" y="2520"/>
                  </a:lnTo>
                  <a:lnTo>
                    <a:pt x="17613" y="0"/>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g24f118c88a5_1_5"/>
            <p:cNvSpPr/>
            <p:nvPr/>
          </p:nvSpPr>
          <p:spPr>
            <a:xfrm>
              <a:off x="3837707" y="2124263"/>
              <a:ext cx="685856" cy="86271"/>
            </a:xfrm>
            <a:custGeom>
              <a:avLst/>
              <a:gdLst/>
              <a:ahLst/>
              <a:cxnLst/>
              <a:rect l="l" t="t" r="r" b="b"/>
              <a:pathLst>
                <a:path w="19037" h="2088" extrusionOk="0">
                  <a:moveTo>
                    <a:pt x="19037" y="0"/>
                  </a:moveTo>
                  <a:lnTo>
                    <a:pt x="0" y="2088"/>
                  </a:lnTo>
                  <a:lnTo>
                    <a:pt x="0" y="2088"/>
                  </a:lnTo>
                  <a:lnTo>
                    <a:pt x="10432" y="1938"/>
                  </a:lnTo>
                  <a:lnTo>
                    <a:pt x="19037" y="0"/>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g24f118c88a5_1_5"/>
            <p:cNvSpPr/>
            <p:nvPr/>
          </p:nvSpPr>
          <p:spPr>
            <a:xfrm>
              <a:off x="4505479" y="2447111"/>
              <a:ext cx="16429" cy="22353"/>
            </a:xfrm>
            <a:custGeom>
              <a:avLst/>
              <a:gdLst/>
              <a:ahLst/>
              <a:cxnLst/>
              <a:rect l="l" t="t" r="r" b="b"/>
              <a:pathLst>
                <a:path w="456" h="541" extrusionOk="0">
                  <a:moveTo>
                    <a:pt x="184" y="0"/>
                  </a:moveTo>
                  <a:lnTo>
                    <a:pt x="0" y="477"/>
                  </a:lnTo>
                  <a:lnTo>
                    <a:pt x="70" y="540"/>
                  </a:lnTo>
                  <a:lnTo>
                    <a:pt x="456" y="174"/>
                  </a:lnTo>
                  <a:lnTo>
                    <a:pt x="1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g24f118c88a5_1_5"/>
            <p:cNvSpPr/>
            <p:nvPr/>
          </p:nvSpPr>
          <p:spPr>
            <a:xfrm>
              <a:off x="4491068" y="2428725"/>
              <a:ext cx="16429" cy="22311"/>
            </a:xfrm>
            <a:custGeom>
              <a:avLst/>
              <a:gdLst/>
              <a:ahLst/>
              <a:cxnLst/>
              <a:rect l="l" t="t" r="r" b="b"/>
              <a:pathLst>
                <a:path w="456" h="540" extrusionOk="0">
                  <a:moveTo>
                    <a:pt x="184" y="1"/>
                  </a:moveTo>
                  <a:lnTo>
                    <a:pt x="1" y="476"/>
                  </a:lnTo>
                  <a:lnTo>
                    <a:pt x="70" y="539"/>
                  </a:lnTo>
                  <a:lnTo>
                    <a:pt x="456" y="173"/>
                  </a:lnTo>
                  <a:lnTo>
                    <a:pt x="1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g24f118c88a5_1_5"/>
            <p:cNvSpPr/>
            <p:nvPr/>
          </p:nvSpPr>
          <p:spPr>
            <a:xfrm>
              <a:off x="4418869" y="2360222"/>
              <a:ext cx="18806" cy="20204"/>
            </a:xfrm>
            <a:custGeom>
              <a:avLst/>
              <a:gdLst/>
              <a:ahLst/>
              <a:cxnLst/>
              <a:rect l="l" t="t" r="r" b="b"/>
              <a:pathLst>
                <a:path w="522" h="489" extrusionOk="0">
                  <a:moveTo>
                    <a:pt x="317" y="1"/>
                  </a:moveTo>
                  <a:lnTo>
                    <a:pt x="0" y="427"/>
                  </a:lnTo>
                  <a:lnTo>
                    <a:pt x="71" y="488"/>
                  </a:lnTo>
                  <a:lnTo>
                    <a:pt x="522" y="250"/>
                  </a:lnTo>
                  <a:lnTo>
                    <a:pt x="3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g24f118c88a5_1_5"/>
            <p:cNvSpPr/>
            <p:nvPr/>
          </p:nvSpPr>
          <p:spPr>
            <a:xfrm>
              <a:off x="4438107" y="2384268"/>
              <a:ext cx="18806" cy="20246"/>
            </a:xfrm>
            <a:custGeom>
              <a:avLst/>
              <a:gdLst/>
              <a:ahLst/>
              <a:cxnLst/>
              <a:rect l="l" t="t" r="r" b="b"/>
              <a:pathLst>
                <a:path w="522" h="490" extrusionOk="0">
                  <a:moveTo>
                    <a:pt x="317" y="0"/>
                  </a:moveTo>
                  <a:lnTo>
                    <a:pt x="0" y="428"/>
                  </a:lnTo>
                  <a:lnTo>
                    <a:pt x="71" y="489"/>
                  </a:lnTo>
                  <a:lnTo>
                    <a:pt x="521" y="251"/>
                  </a:lnTo>
                  <a:lnTo>
                    <a:pt x="3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g24f118c88a5_1_5"/>
            <p:cNvSpPr/>
            <p:nvPr/>
          </p:nvSpPr>
          <p:spPr>
            <a:xfrm>
              <a:off x="4425065" y="2364850"/>
              <a:ext cx="94140" cy="96270"/>
            </a:xfrm>
            <a:custGeom>
              <a:avLst/>
              <a:gdLst/>
              <a:ahLst/>
              <a:cxnLst/>
              <a:rect l="l" t="t" r="r" b="b"/>
              <a:pathLst>
                <a:path w="2613" h="2330" extrusionOk="0">
                  <a:moveTo>
                    <a:pt x="130" y="1"/>
                  </a:moveTo>
                  <a:lnTo>
                    <a:pt x="1" y="156"/>
                  </a:lnTo>
                  <a:lnTo>
                    <a:pt x="2483" y="2330"/>
                  </a:lnTo>
                  <a:lnTo>
                    <a:pt x="2612" y="2173"/>
                  </a:lnTo>
                  <a:lnTo>
                    <a:pt x="13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24f118c88a5_1_5"/>
            <p:cNvSpPr/>
            <p:nvPr/>
          </p:nvSpPr>
          <p:spPr>
            <a:xfrm>
              <a:off x="4454320" y="2250031"/>
              <a:ext cx="110064" cy="158163"/>
            </a:xfrm>
            <a:custGeom>
              <a:avLst/>
              <a:gdLst/>
              <a:ahLst/>
              <a:cxnLst/>
              <a:rect l="l" t="t" r="r" b="b"/>
              <a:pathLst>
                <a:path w="3055" h="3828" extrusionOk="0">
                  <a:moveTo>
                    <a:pt x="1773" y="0"/>
                  </a:moveTo>
                  <a:cubicBezTo>
                    <a:pt x="1763" y="0"/>
                    <a:pt x="1753" y="1"/>
                    <a:pt x="1743" y="4"/>
                  </a:cubicBezTo>
                  <a:cubicBezTo>
                    <a:pt x="974" y="168"/>
                    <a:pt x="1" y="2046"/>
                    <a:pt x="1" y="2046"/>
                  </a:cubicBezTo>
                  <a:lnTo>
                    <a:pt x="1900" y="3828"/>
                  </a:lnTo>
                  <a:cubicBezTo>
                    <a:pt x="1900" y="3828"/>
                    <a:pt x="3054" y="2492"/>
                    <a:pt x="2925" y="1537"/>
                  </a:cubicBezTo>
                  <a:cubicBezTo>
                    <a:pt x="2855" y="1023"/>
                    <a:pt x="2104" y="0"/>
                    <a:pt x="17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24f118c88a5_1_5"/>
            <p:cNvSpPr/>
            <p:nvPr/>
          </p:nvSpPr>
          <p:spPr>
            <a:xfrm>
              <a:off x="4461381" y="2255815"/>
              <a:ext cx="111181" cy="159816"/>
            </a:xfrm>
            <a:custGeom>
              <a:avLst/>
              <a:gdLst/>
              <a:ahLst/>
              <a:cxnLst/>
              <a:rect l="l" t="t" r="r" b="b"/>
              <a:pathLst>
                <a:path w="3086" h="3868" extrusionOk="0">
                  <a:moveTo>
                    <a:pt x="1791" y="0"/>
                  </a:moveTo>
                  <a:cubicBezTo>
                    <a:pt x="1781" y="0"/>
                    <a:pt x="1771" y="1"/>
                    <a:pt x="1761" y="3"/>
                  </a:cubicBezTo>
                  <a:cubicBezTo>
                    <a:pt x="985" y="170"/>
                    <a:pt x="0" y="2068"/>
                    <a:pt x="0" y="2068"/>
                  </a:cubicBezTo>
                  <a:lnTo>
                    <a:pt x="1920" y="3867"/>
                  </a:lnTo>
                  <a:cubicBezTo>
                    <a:pt x="1920" y="3867"/>
                    <a:pt x="3086" y="2518"/>
                    <a:pt x="2955" y="1554"/>
                  </a:cubicBezTo>
                  <a:cubicBezTo>
                    <a:pt x="2883" y="1035"/>
                    <a:pt x="2124" y="0"/>
                    <a:pt x="17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g24f118c88a5_1_5"/>
            <p:cNvSpPr/>
            <p:nvPr/>
          </p:nvSpPr>
          <p:spPr>
            <a:xfrm>
              <a:off x="4423123" y="2333423"/>
              <a:ext cx="118227" cy="129570"/>
            </a:xfrm>
            <a:custGeom>
              <a:avLst/>
              <a:gdLst/>
              <a:ahLst/>
              <a:cxnLst/>
              <a:rect l="l" t="t" r="r" b="b"/>
              <a:pathLst>
                <a:path w="3162" h="2954" extrusionOk="0">
                  <a:moveTo>
                    <a:pt x="1118" y="0"/>
                  </a:moveTo>
                  <a:cubicBezTo>
                    <a:pt x="1108" y="0"/>
                    <a:pt x="1098" y="1"/>
                    <a:pt x="1090" y="3"/>
                  </a:cubicBezTo>
                  <a:cubicBezTo>
                    <a:pt x="313" y="169"/>
                    <a:pt x="1" y="646"/>
                    <a:pt x="1" y="646"/>
                  </a:cubicBezTo>
                  <a:lnTo>
                    <a:pt x="2586" y="2953"/>
                  </a:lnTo>
                  <a:cubicBezTo>
                    <a:pt x="2586" y="2953"/>
                    <a:pt x="3162" y="2121"/>
                    <a:pt x="2985" y="1630"/>
                  </a:cubicBezTo>
                  <a:cubicBezTo>
                    <a:pt x="2805" y="1135"/>
                    <a:pt x="1481" y="0"/>
                    <a:pt x="11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g24f118c88a5_1_5"/>
            <p:cNvSpPr/>
            <p:nvPr/>
          </p:nvSpPr>
          <p:spPr>
            <a:xfrm>
              <a:off x="4457418" y="2334193"/>
              <a:ext cx="28606" cy="66810"/>
            </a:xfrm>
            <a:custGeom>
              <a:avLst/>
              <a:gdLst/>
              <a:ahLst/>
              <a:cxnLst/>
              <a:rect l="l" t="t" r="r" b="b"/>
              <a:pathLst>
                <a:path w="794" h="1617" extrusionOk="0">
                  <a:moveTo>
                    <a:pt x="599" y="0"/>
                  </a:moveTo>
                  <a:cubicBezTo>
                    <a:pt x="601" y="6"/>
                    <a:pt x="602" y="11"/>
                    <a:pt x="604" y="17"/>
                  </a:cubicBezTo>
                  <a:cubicBezTo>
                    <a:pt x="716" y="520"/>
                    <a:pt x="56" y="1455"/>
                    <a:pt x="1" y="1532"/>
                  </a:cubicBezTo>
                  <a:lnTo>
                    <a:pt x="82" y="1617"/>
                  </a:lnTo>
                  <a:cubicBezTo>
                    <a:pt x="82" y="1617"/>
                    <a:pt x="793" y="715"/>
                    <a:pt x="676" y="194"/>
                  </a:cubicBezTo>
                  <a:cubicBezTo>
                    <a:pt x="658" y="126"/>
                    <a:pt x="632" y="62"/>
                    <a:pt x="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g24f118c88a5_1_5"/>
            <p:cNvSpPr/>
            <p:nvPr/>
          </p:nvSpPr>
          <p:spPr>
            <a:xfrm>
              <a:off x="4423120" y="2297545"/>
              <a:ext cx="89636" cy="88791"/>
            </a:xfrm>
            <a:custGeom>
              <a:avLst/>
              <a:gdLst/>
              <a:ahLst/>
              <a:cxnLst/>
              <a:rect l="l" t="t" r="r" b="b"/>
              <a:pathLst>
                <a:path w="2488" h="2149" extrusionOk="0">
                  <a:moveTo>
                    <a:pt x="1230" y="1"/>
                  </a:moveTo>
                  <a:cubicBezTo>
                    <a:pt x="593" y="1"/>
                    <a:pt x="1" y="1570"/>
                    <a:pt x="1" y="1570"/>
                  </a:cubicBezTo>
                  <a:lnTo>
                    <a:pt x="659" y="2148"/>
                  </a:lnTo>
                  <a:cubicBezTo>
                    <a:pt x="659" y="2148"/>
                    <a:pt x="2488" y="609"/>
                    <a:pt x="1417" y="49"/>
                  </a:cubicBezTo>
                  <a:cubicBezTo>
                    <a:pt x="1355" y="16"/>
                    <a:pt x="1292" y="1"/>
                    <a:pt x="12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g24f118c88a5_1_5"/>
            <p:cNvSpPr/>
            <p:nvPr/>
          </p:nvSpPr>
          <p:spPr>
            <a:xfrm>
              <a:off x="4524322" y="2376418"/>
              <a:ext cx="52456" cy="79825"/>
            </a:xfrm>
            <a:custGeom>
              <a:avLst/>
              <a:gdLst/>
              <a:ahLst/>
              <a:cxnLst/>
              <a:rect l="l" t="t" r="r" b="b"/>
              <a:pathLst>
                <a:path w="1456" h="1932" extrusionOk="0">
                  <a:moveTo>
                    <a:pt x="431" y="0"/>
                  </a:moveTo>
                  <a:cubicBezTo>
                    <a:pt x="152" y="0"/>
                    <a:pt x="0" y="290"/>
                    <a:pt x="0" y="290"/>
                  </a:cubicBezTo>
                  <a:cubicBezTo>
                    <a:pt x="253" y="529"/>
                    <a:pt x="159" y="1068"/>
                    <a:pt x="14" y="1931"/>
                  </a:cubicBezTo>
                  <a:cubicBezTo>
                    <a:pt x="14" y="1931"/>
                    <a:pt x="1456" y="788"/>
                    <a:pt x="888" y="233"/>
                  </a:cubicBezTo>
                  <a:cubicBezTo>
                    <a:pt x="711" y="60"/>
                    <a:pt x="558" y="0"/>
                    <a:pt x="4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24f118c88a5_1_5"/>
            <p:cNvSpPr/>
            <p:nvPr/>
          </p:nvSpPr>
          <p:spPr>
            <a:xfrm>
              <a:off x="4514414" y="2387822"/>
              <a:ext cx="68308" cy="87345"/>
            </a:xfrm>
            <a:custGeom>
              <a:avLst/>
              <a:gdLst/>
              <a:ahLst/>
              <a:cxnLst/>
              <a:rect l="l" t="t" r="r" b="b"/>
              <a:pathLst>
                <a:path w="1896" h="2114" extrusionOk="0">
                  <a:moveTo>
                    <a:pt x="1151" y="0"/>
                  </a:moveTo>
                  <a:cubicBezTo>
                    <a:pt x="795" y="0"/>
                    <a:pt x="0" y="1654"/>
                    <a:pt x="0" y="1654"/>
                  </a:cubicBezTo>
                  <a:lnTo>
                    <a:pt x="442" y="2114"/>
                  </a:lnTo>
                  <a:cubicBezTo>
                    <a:pt x="442" y="2114"/>
                    <a:pt x="1895" y="397"/>
                    <a:pt x="1200" y="13"/>
                  </a:cubicBezTo>
                  <a:cubicBezTo>
                    <a:pt x="1185" y="4"/>
                    <a:pt x="1168" y="0"/>
                    <a:pt x="11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24f118c88a5_1_5"/>
            <p:cNvSpPr/>
            <p:nvPr/>
          </p:nvSpPr>
          <p:spPr>
            <a:xfrm>
              <a:off x="4430648" y="2306271"/>
              <a:ext cx="65523" cy="87368"/>
            </a:xfrm>
            <a:custGeom>
              <a:avLst/>
              <a:gdLst/>
              <a:ahLst/>
              <a:cxnLst/>
              <a:rect l="l" t="t" r="r" b="b"/>
              <a:pathLst>
                <a:path w="1986" h="2196" extrusionOk="0">
                  <a:moveTo>
                    <a:pt x="1207" y="0"/>
                  </a:moveTo>
                  <a:cubicBezTo>
                    <a:pt x="662" y="0"/>
                    <a:pt x="1" y="1617"/>
                    <a:pt x="1" y="1617"/>
                  </a:cubicBezTo>
                  <a:lnTo>
                    <a:pt x="659" y="2195"/>
                  </a:lnTo>
                  <a:cubicBezTo>
                    <a:pt x="659" y="2195"/>
                    <a:pt x="1985" y="649"/>
                    <a:pt x="1418" y="94"/>
                  </a:cubicBezTo>
                  <a:cubicBezTo>
                    <a:pt x="1351" y="29"/>
                    <a:pt x="1280" y="0"/>
                    <a:pt x="12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g24f118c88a5_1_5"/>
            <p:cNvSpPr/>
            <p:nvPr/>
          </p:nvSpPr>
          <p:spPr>
            <a:xfrm>
              <a:off x="4513081" y="2395507"/>
              <a:ext cx="23958" cy="62265"/>
            </a:xfrm>
            <a:custGeom>
              <a:avLst/>
              <a:gdLst/>
              <a:ahLst/>
              <a:cxnLst/>
              <a:rect l="l" t="t" r="r" b="b"/>
              <a:pathLst>
                <a:path w="665" h="1507" extrusionOk="0">
                  <a:moveTo>
                    <a:pt x="391" y="0"/>
                  </a:moveTo>
                  <a:cubicBezTo>
                    <a:pt x="392" y="5"/>
                    <a:pt x="396" y="11"/>
                    <a:pt x="397" y="16"/>
                  </a:cubicBezTo>
                  <a:cubicBezTo>
                    <a:pt x="566" y="490"/>
                    <a:pt x="43" y="1354"/>
                    <a:pt x="0" y="1425"/>
                  </a:cubicBezTo>
                  <a:lnTo>
                    <a:pt x="89" y="1506"/>
                  </a:lnTo>
                  <a:cubicBezTo>
                    <a:pt x="89" y="1506"/>
                    <a:pt x="665" y="674"/>
                    <a:pt x="488" y="183"/>
                  </a:cubicBezTo>
                  <a:cubicBezTo>
                    <a:pt x="463" y="119"/>
                    <a:pt x="429" y="57"/>
                    <a:pt x="3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24f118c88a5_1_5"/>
            <p:cNvSpPr/>
            <p:nvPr/>
          </p:nvSpPr>
          <p:spPr>
            <a:xfrm>
              <a:off x="4218995" y="2492415"/>
              <a:ext cx="387620" cy="63588"/>
            </a:xfrm>
            <a:custGeom>
              <a:avLst/>
              <a:gdLst/>
              <a:ahLst/>
              <a:cxnLst/>
              <a:rect l="l" t="t" r="r" b="b"/>
              <a:pathLst>
                <a:path w="10759" h="1539" extrusionOk="0">
                  <a:moveTo>
                    <a:pt x="10758" y="1"/>
                  </a:moveTo>
                  <a:lnTo>
                    <a:pt x="0" y="1111"/>
                  </a:lnTo>
                  <a:lnTo>
                    <a:pt x="10063" y="1539"/>
                  </a:lnTo>
                  <a:lnTo>
                    <a:pt x="10758" y="1"/>
                  </a:lnTo>
                  <a:close/>
                </a:path>
              </a:pathLst>
            </a:custGeom>
            <a:solidFill>
              <a:srgbClr val="5C463F">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2607c696dee_0_247"/>
          <p:cNvSpPr txBox="1">
            <a:spLocks noGrp="1"/>
          </p:cNvSpPr>
          <p:nvPr>
            <p:ph type="title"/>
          </p:nvPr>
        </p:nvSpPr>
        <p:spPr>
          <a:xfrm>
            <a:off x="1975800" y="984625"/>
            <a:ext cx="4244700" cy="7230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3500"/>
              <a:buNone/>
            </a:pPr>
            <a:r>
              <a:rPr lang="en" sz="5000">
                <a:solidFill>
                  <a:schemeClr val="accent3"/>
                </a:solidFill>
              </a:rPr>
              <a:t>Motivation</a:t>
            </a:r>
            <a:endParaRPr sz="5000">
              <a:solidFill>
                <a:schemeClr val="accent3"/>
              </a:solidFill>
            </a:endParaRPr>
          </a:p>
        </p:txBody>
      </p:sp>
      <p:sp>
        <p:nvSpPr>
          <p:cNvPr id="1081" name="Google Shape;1081;g2607c696dee_0_247"/>
          <p:cNvSpPr txBox="1">
            <a:spLocks noGrp="1"/>
          </p:cNvSpPr>
          <p:nvPr>
            <p:ph type="subTitle" idx="1"/>
          </p:nvPr>
        </p:nvSpPr>
        <p:spPr>
          <a:xfrm>
            <a:off x="1735675" y="1970725"/>
            <a:ext cx="5094000" cy="1911900"/>
          </a:xfrm>
          <a:prstGeom prst="rect">
            <a:avLst/>
          </a:prstGeom>
          <a:noFill/>
          <a:ln>
            <a:noFill/>
          </a:ln>
        </p:spPr>
        <p:txBody>
          <a:bodyPr spcFirstLastPara="1" wrap="square" lIns="91425" tIns="91425" rIns="91425" bIns="91425" anchor="t" anchorCtr="0">
            <a:noAutofit/>
          </a:bodyPr>
          <a:lstStyle/>
          <a:p>
            <a:pPr marL="457200" lvl="0" indent="-368300" algn="just" rtl="0">
              <a:lnSpc>
                <a:spcPct val="100000"/>
              </a:lnSpc>
              <a:spcBef>
                <a:spcPts val="0"/>
              </a:spcBef>
              <a:spcAft>
                <a:spcPts val="0"/>
              </a:spcAft>
              <a:buClr>
                <a:schemeClr val="dk1"/>
              </a:buClr>
              <a:buSzPts val="2200"/>
              <a:buChar char="●"/>
            </a:pPr>
            <a:r>
              <a:rPr lang="en" sz="2200">
                <a:solidFill>
                  <a:schemeClr val="dk1"/>
                </a:solidFill>
              </a:rPr>
              <a:t>Saving Lives</a:t>
            </a:r>
            <a:endParaRPr sz="2200">
              <a:solidFill>
                <a:schemeClr val="dk1"/>
              </a:solidFill>
            </a:endParaRPr>
          </a:p>
          <a:p>
            <a:pPr marL="457200" lvl="0" indent="-368300" algn="just" rtl="0">
              <a:lnSpc>
                <a:spcPct val="100000"/>
              </a:lnSpc>
              <a:spcBef>
                <a:spcPts val="0"/>
              </a:spcBef>
              <a:spcAft>
                <a:spcPts val="0"/>
              </a:spcAft>
              <a:buClr>
                <a:schemeClr val="dk1"/>
              </a:buClr>
              <a:buSzPts val="2200"/>
              <a:buChar char="●"/>
            </a:pPr>
            <a:r>
              <a:rPr lang="en" sz="2200">
                <a:solidFill>
                  <a:schemeClr val="dk1"/>
                </a:solidFill>
              </a:rPr>
              <a:t>Mitigating Damage</a:t>
            </a:r>
            <a:endParaRPr sz="2200">
              <a:solidFill>
                <a:schemeClr val="dk1"/>
              </a:solidFill>
            </a:endParaRPr>
          </a:p>
          <a:p>
            <a:pPr marL="457200" lvl="0" indent="-368300" algn="just" rtl="0">
              <a:lnSpc>
                <a:spcPct val="100000"/>
              </a:lnSpc>
              <a:spcBef>
                <a:spcPts val="0"/>
              </a:spcBef>
              <a:spcAft>
                <a:spcPts val="0"/>
              </a:spcAft>
              <a:buClr>
                <a:schemeClr val="dk1"/>
              </a:buClr>
              <a:buSzPts val="2200"/>
              <a:buChar char="●"/>
            </a:pPr>
            <a:r>
              <a:rPr lang="en" sz="2200">
                <a:solidFill>
                  <a:schemeClr val="dk1"/>
                </a:solidFill>
              </a:rPr>
              <a:t>Emergency Preparedness</a:t>
            </a:r>
            <a:endParaRPr sz="2200">
              <a:solidFill>
                <a:schemeClr val="dk1"/>
              </a:solidFill>
            </a:endParaRPr>
          </a:p>
          <a:p>
            <a:pPr marL="457200" lvl="0" indent="-368300" algn="just" rtl="0">
              <a:lnSpc>
                <a:spcPct val="100000"/>
              </a:lnSpc>
              <a:spcBef>
                <a:spcPts val="0"/>
              </a:spcBef>
              <a:spcAft>
                <a:spcPts val="0"/>
              </a:spcAft>
              <a:buClr>
                <a:schemeClr val="dk1"/>
              </a:buClr>
              <a:buSzPts val="2200"/>
              <a:buChar char="●"/>
            </a:pPr>
            <a:r>
              <a:rPr lang="en" sz="2200">
                <a:solidFill>
                  <a:schemeClr val="dk1"/>
                </a:solidFill>
              </a:rPr>
              <a:t>Informing Policy and Planning</a:t>
            </a:r>
            <a:endParaRPr sz="2200">
              <a:solidFill>
                <a:schemeClr val="dk1"/>
              </a:solidFill>
            </a:endParaRPr>
          </a:p>
          <a:p>
            <a:pPr marL="457200" lvl="0" indent="-368300" algn="just" rtl="0">
              <a:lnSpc>
                <a:spcPct val="100000"/>
              </a:lnSpc>
              <a:spcBef>
                <a:spcPts val="0"/>
              </a:spcBef>
              <a:spcAft>
                <a:spcPts val="0"/>
              </a:spcAft>
              <a:buClr>
                <a:schemeClr val="dk1"/>
              </a:buClr>
              <a:buSzPts val="2200"/>
              <a:buChar char="●"/>
            </a:pPr>
            <a:r>
              <a:rPr lang="en" sz="2200">
                <a:solidFill>
                  <a:schemeClr val="dk1"/>
                </a:solidFill>
              </a:rPr>
              <a:t>Resource Allocation</a:t>
            </a:r>
            <a:endParaRPr sz="2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2"/>
          <p:cNvSpPr txBox="1">
            <a:spLocks noGrp="1"/>
          </p:cNvSpPr>
          <p:nvPr>
            <p:ph type="title"/>
          </p:nvPr>
        </p:nvSpPr>
        <p:spPr>
          <a:xfrm>
            <a:off x="3634875" y="4108450"/>
            <a:ext cx="4563900" cy="61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-Dr.Katharine Hayhoe</a:t>
            </a:r>
            <a:endParaRPr/>
          </a:p>
        </p:txBody>
      </p:sp>
      <p:sp>
        <p:nvSpPr>
          <p:cNvPr id="1087" name="Google Shape;1087;p2"/>
          <p:cNvSpPr txBox="1">
            <a:spLocks noGrp="1"/>
          </p:cNvSpPr>
          <p:nvPr>
            <p:ph type="subTitle" idx="1"/>
          </p:nvPr>
        </p:nvSpPr>
        <p:spPr>
          <a:xfrm>
            <a:off x="1444175" y="1202400"/>
            <a:ext cx="6497700" cy="265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“Knowing the storm is coming empowers us to fortify our foundations and seek higher ground. Prediction is not just a scientific pursuit; it is a lifeline for humanity”</a:t>
            </a:r>
            <a:endParaRPr sz="3200"/>
          </a:p>
        </p:txBody>
      </p:sp>
      <p:sp>
        <p:nvSpPr>
          <p:cNvPr id="1088" name="Google Shape;1088;p2"/>
          <p:cNvSpPr txBox="1"/>
          <p:nvPr/>
        </p:nvSpPr>
        <p:spPr>
          <a:xfrm>
            <a:off x="1853175" y="94200"/>
            <a:ext cx="2125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chemeClr val="dk1"/>
                </a:solidFill>
                <a:latin typeface="Londrina Solid"/>
                <a:ea typeface="Londrina Solid"/>
                <a:cs typeface="Londrina Solid"/>
                <a:sym typeface="Londrina Solid"/>
              </a:rPr>
              <a:t>Quote</a:t>
            </a:r>
            <a:endParaRPr sz="3200" b="0" i="0" u="none" strike="noStrike" cap="none">
              <a:solidFill>
                <a:schemeClr val="dk1"/>
              </a:solidFill>
              <a:latin typeface="Londrina Solid"/>
              <a:ea typeface="Londrina Solid"/>
              <a:cs typeface="Londrina Solid"/>
              <a:sym typeface="Londrina Soli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8"/>
          <p:cNvSpPr/>
          <p:nvPr/>
        </p:nvSpPr>
        <p:spPr>
          <a:xfrm>
            <a:off x="3513675" y="744981"/>
            <a:ext cx="2116650" cy="1789324"/>
          </a:xfrm>
          <a:custGeom>
            <a:avLst/>
            <a:gdLst/>
            <a:ahLst/>
            <a:cxnLst/>
            <a:rect l="l" t="t" r="r" b="b"/>
            <a:pathLst>
              <a:path w="50568" h="42748" extrusionOk="0">
                <a:moveTo>
                  <a:pt x="27109" y="0"/>
                </a:moveTo>
                <a:cubicBezTo>
                  <a:pt x="15543" y="0"/>
                  <a:pt x="2139" y="7981"/>
                  <a:pt x="1121" y="19342"/>
                </a:cubicBezTo>
                <a:cubicBezTo>
                  <a:pt x="1" y="31836"/>
                  <a:pt x="13546" y="42748"/>
                  <a:pt x="25759" y="42748"/>
                </a:cubicBezTo>
                <a:cubicBezTo>
                  <a:pt x="27007" y="42748"/>
                  <a:pt x="28240" y="42634"/>
                  <a:pt x="29442" y="42396"/>
                </a:cubicBezTo>
                <a:cubicBezTo>
                  <a:pt x="43089" y="39699"/>
                  <a:pt x="50568" y="18432"/>
                  <a:pt x="40766" y="5824"/>
                </a:cubicBezTo>
                <a:cubicBezTo>
                  <a:pt x="37622" y="1780"/>
                  <a:pt x="32570" y="0"/>
                  <a:pt x="27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8"/>
          <p:cNvSpPr txBox="1">
            <a:spLocks noGrp="1"/>
          </p:cNvSpPr>
          <p:nvPr>
            <p:ph type="title"/>
          </p:nvPr>
        </p:nvSpPr>
        <p:spPr>
          <a:xfrm>
            <a:off x="2071500" y="2614899"/>
            <a:ext cx="5001000" cy="178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RELATED</a:t>
            </a:r>
            <a:endParaRPr/>
          </a:p>
          <a:p>
            <a:pPr marL="0" lvl="0" indent="0" algn="ctr" rtl="0">
              <a:lnSpc>
                <a:spcPct val="100000"/>
              </a:lnSpc>
              <a:spcBef>
                <a:spcPts val="0"/>
              </a:spcBef>
              <a:spcAft>
                <a:spcPts val="0"/>
              </a:spcAft>
              <a:buSzPts val="3600"/>
              <a:buNone/>
            </a:pPr>
            <a:r>
              <a:rPr lang="en"/>
              <a:t>WORKS</a:t>
            </a:r>
            <a:endParaRPr/>
          </a:p>
        </p:txBody>
      </p:sp>
      <p:sp>
        <p:nvSpPr>
          <p:cNvPr id="1095" name="Google Shape;1095;p8"/>
          <p:cNvSpPr txBox="1">
            <a:spLocks noGrp="1"/>
          </p:cNvSpPr>
          <p:nvPr>
            <p:ph type="title" idx="2"/>
          </p:nvPr>
        </p:nvSpPr>
        <p:spPr>
          <a:xfrm>
            <a:off x="3570000" y="990743"/>
            <a:ext cx="1887900" cy="12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grpSp>
        <p:nvGrpSpPr>
          <p:cNvPr id="1096" name="Google Shape;1096;p8"/>
          <p:cNvGrpSpPr/>
          <p:nvPr/>
        </p:nvGrpSpPr>
        <p:grpSpPr>
          <a:xfrm>
            <a:off x="6681525" y="1735042"/>
            <a:ext cx="1941856" cy="1673407"/>
            <a:chOff x="720000" y="1463374"/>
            <a:chExt cx="2695525" cy="1775121"/>
          </a:xfrm>
        </p:grpSpPr>
        <p:sp>
          <p:nvSpPr>
            <p:cNvPr id="1097" name="Google Shape;1097;p8"/>
            <p:cNvSpPr/>
            <p:nvPr/>
          </p:nvSpPr>
          <p:spPr>
            <a:xfrm>
              <a:off x="3109056" y="2660442"/>
              <a:ext cx="44401" cy="348689"/>
            </a:xfrm>
            <a:custGeom>
              <a:avLst/>
              <a:gdLst/>
              <a:ahLst/>
              <a:cxnLst/>
              <a:rect l="l" t="t" r="r" b="b"/>
              <a:pathLst>
                <a:path w="1103" h="8662" extrusionOk="0">
                  <a:moveTo>
                    <a:pt x="1103" y="1"/>
                  </a:moveTo>
                  <a:lnTo>
                    <a:pt x="962" y="74"/>
                  </a:lnTo>
                  <a:lnTo>
                    <a:pt x="814" y="1941"/>
                  </a:lnTo>
                  <a:lnTo>
                    <a:pt x="0" y="4499"/>
                  </a:lnTo>
                  <a:lnTo>
                    <a:pt x="230" y="8426"/>
                  </a:lnTo>
                  <a:lnTo>
                    <a:pt x="999" y="8661"/>
                  </a:lnTo>
                  <a:lnTo>
                    <a:pt x="319" y="4543"/>
                  </a:lnTo>
                  <a:lnTo>
                    <a:pt x="1030" y="1956"/>
                  </a:lnTo>
                  <a:lnTo>
                    <a:pt x="11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8"/>
            <p:cNvSpPr/>
            <p:nvPr/>
          </p:nvSpPr>
          <p:spPr>
            <a:xfrm>
              <a:off x="1246912" y="1872755"/>
              <a:ext cx="257994" cy="575204"/>
            </a:xfrm>
            <a:custGeom>
              <a:avLst/>
              <a:gdLst/>
              <a:ahLst/>
              <a:cxnLst/>
              <a:rect l="l" t="t" r="r" b="b"/>
              <a:pathLst>
                <a:path w="6409" h="14289" extrusionOk="0">
                  <a:moveTo>
                    <a:pt x="1852" y="1"/>
                  </a:moveTo>
                  <a:lnTo>
                    <a:pt x="1852" y="1"/>
                  </a:lnTo>
                  <a:cubicBezTo>
                    <a:pt x="452" y="2433"/>
                    <a:pt x="1" y="14288"/>
                    <a:pt x="2239" y="14288"/>
                  </a:cubicBezTo>
                  <a:cubicBezTo>
                    <a:pt x="2268" y="14288"/>
                    <a:pt x="2297" y="14286"/>
                    <a:pt x="2327" y="14282"/>
                  </a:cubicBezTo>
                  <a:cubicBezTo>
                    <a:pt x="6408" y="13740"/>
                    <a:pt x="2689" y="353"/>
                    <a:pt x="18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8"/>
            <p:cNvSpPr/>
            <p:nvPr/>
          </p:nvSpPr>
          <p:spPr>
            <a:xfrm>
              <a:off x="1489517" y="1918322"/>
              <a:ext cx="258759" cy="660625"/>
            </a:xfrm>
            <a:custGeom>
              <a:avLst/>
              <a:gdLst/>
              <a:ahLst/>
              <a:cxnLst/>
              <a:rect l="l" t="t" r="r" b="b"/>
              <a:pathLst>
                <a:path w="6428" h="16411" extrusionOk="0">
                  <a:moveTo>
                    <a:pt x="2283" y="0"/>
                  </a:moveTo>
                  <a:cubicBezTo>
                    <a:pt x="802" y="2984"/>
                    <a:pt x="0" y="16411"/>
                    <a:pt x="2256" y="16411"/>
                  </a:cubicBezTo>
                  <a:cubicBezTo>
                    <a:pt x="2280" y="16411"/>
                    <a:pt x="2305" y="16409"/>
                    <a:pt x="2330" y="16406"/>
                  </a:cubicBezTo>
                  <a:cubicBezTo>
                    <a:pt x="6427" y="15892"/>
                    <a:pt x="3108" y="471"/>
                    <a:pt x="22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8"/>
            <p:cNvSpPr/>
            <p:nvPr/>
          </p:nvSpPr>
          <p:spPr>
            <a:xfrm>
              <a:off x="1018999" y="2025921"/>
              <a:ext cx="262141" cy="659135"/>
            </a:xfrm>
            <a:custGeom>
              <a:avLst/>
              <a:gdLst/>
              <a:ahLst/>
              <a:cxnLst/>
              <a:rect l="l" t="t" r="r" b="b"/>
              <a:pathLst>
                <a:path w="6512" h="16374" extrusionOk="0">
                  <a:moveTo>
                    <a:pt x="1261" y="0"/>
                  </a:moveTo>
                  <a:lnTo>
                    <a:pt x="1261" y="0"/>
                  </a:lnTo>
                  <a:cubicBezTo>
                    <a:pt x="1" y="3061"/>
                    <a:pt x="135" y="16374"/>
                    <a:pt x="2347" y="16374"/>
                  </a:cubicBezTo>
                  <a:cubicBezTo>
                    <a:pt x="2384" y="16374"/>
                    <a:pt x="2422" y="16370"/>
                    <a:pt x="2460" y="16363"/>
                  </a:cubicBezTo>
                  <a:cubicBezTo>
                    <a:pt x="6511" y="15562"/>
                    <a:pt x="2117" y="413"/>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8"/>
            <p:cNvSpPr/>
            <p:nvPr/>
          </p:nvSpPr>
          <p:spPr>
            <a:xfrm>
              <a:off x="1436262" y="1997059"/>
              <a:ext cx="335888" cy="775030"/>
            </a:xfrm>
            <a:custGeom>
              <a:avLst/>
              <a:gdLst/>
              <a:ahLst/>
              <a:cxnLst/>
              <a:rect l="l" t="t" r="r" b="b"/>
              <a:pathLst>
                <a:path w="8344" h="19253" extrusionOk="0">
                  <a:moveTo>
                    <a:pt x="1236" y="1"/>
                  </a:moveTo>
                  <a:lnTo>
                    <a:pt x="1236" y="1"/>
                  </a:lnTo>
                  <a:cubicBezTo>
                    <a:pt x="0" y="3816"/>
                    <a:pt x="439" y="19253"/>
                    <a:pt x="3160" y="19253"/>
                  </a:cubicBezTo>
                  <a:cubicBezTo>
                    <a:pt x="3216" y="19253"/>
                    <a:pt x="3272" y="19246"/>
                    <a:pt x="3330" y="19233"/>
                  </a:cubicBezTo>
                  <a:cubicBezTo>
                    <a:pt x="8344" y="18090"/>
                    <a:pt x="2236" y="740"/>
                    <a:pt x="12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8"/>
            <p:cNvSpPr/>
            <p:nvPr/>
          </p:nvSpPr>
          <p:spPr>
            <a:xfrm>
              <a:off x="857504" y="2268450"/>
              <a:ext cx="866690" cy="764281"/>
            </a:xfrm>
            <a:custGeom>
              <a:avLst/>
              <a:gdLst/>
              <a:ahLst/>
              <a:cxnLst/>
              <a:rect l="l" t="t" r="r" b="b"/>
              <a:pathLst>
                <a:path w="21530" h="18986" extrusionOk="0">
                  <a:moveTo>
                    <a:pt x="18365" y="1"/>
                  </a:moveTo>
                  <a:lnTo>
                    <a:pt x="16277" y="10701"/>
                  </a:lnTo>
                  <a:lnTo>
                    <a:pt x="0" y="10701"/>
                  </a:lnTo>
                  <a:lnTo>
                    <a:pt x="2349" y="18660"/>
                  </a:lnTo>
                  <a:lnTo>
                    <a:pt x="21529" y="18986"/>
                  </a:lnTo>
                  <a:lnTo>
                    <a:pt x="21529" y="10440"/>
                  </a:lnTo>
                  <a:lnTo>
                    <a:pt x="1836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8"/>
            <p:cNvSpPr/>
            <p:nvPr/>
          </p:nvSpPr>
          <p:spPr>
            <a:xfrm>
              <a:off x="951656" y="2568583"/>
              <a:ext cx="202724" cy="373808"/>
            </a:xfrm>
            <a:custGeom>
              <a:avLst/>
              <a:gdLst/>
              <a:ahLst/>
              <a:cxnLst/>
              <a:rect l="l" t="t" r="r" b="b"/>
              <a:pathLst>
                <a:path w="5036" h="9286" extrusionOk="0">
                  <a:moveTo>
                    <a:pt x="1961" y="0"/>
                  </a:moveTo>
                  <a:cubicBezTo>
                    <a:pt x="1912" y="0"/>
                    <a:pt x="1864" y="4"/>
                    <a:pt x="1816" y="11"/>
                  </a:cubicBezTo>
                  <a:cubicBezTo>
                    <a:pt x="640" y="186"/>
                    <a:pt x="1" y="2450"/>
                    <a:pt x="388" y="5069"/>
                  </a:cubicBezTo>
                  <a:cubicBezTo>
                    <a:pt x="742" y="7463"/>
                    <a:pt x="1535" y="9285"/>
                    <a:pt x="2832" y="9285"/>
                  </a:cubicBezTo>
                  <a:cubicBezTo>
                    <a:pt x="2954" y="9285"/>
                    <a:pt x="3082" y="9269"/>
                    <a:pt x="3214" y="9235"/>
                  </a:cubicBezTo>
                  <a:cubicBezTo>
                    <a:pt x="4670" y="8862"/>
                    <a:pt x="5035" y="7058"/>
                    <a:pt x="4648" y="4439"/>
                  </a:cubicBezTo>
                  <a:cubicBezTo>
                    <a:pt x="4275" y="1926"/>
                    <a:pt x="3094" y="0"/>
                    <a:pt x="1961" y="0"/>
                  </a:cubicBezTo>
                  <a:close/>
                </a:path>
              </a:pathLst>
            </a:custGeom>
            <a:solidFill>
              <a:srgbClr val="EB5D37">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8"/>
            <p:cNvSpPr/>
            <p:nvPr/>
          </p:nvSpPr>
          <p:spPr>
            <a:xfrm>
              <a:off x="851829" y="2094272"/>
              <a:ext cx="465710" cy="734291"/>
            </a:xfrm>
            <a:custGeom>
              <a:avLst/>
              <a:gdLst/>
              <a:ahLst/>
              <a:cxnLst/>
              <a:rect l="l" t="t" r="r" b="b"/>
              <a:pathLst>
                <a:path w="11569" h="18241" extrusionOk="0">
                  <a:moveTo>
                    <a:pt x="3833" y="0"/>
                  </a:moveTo>
                  <a:cubicBezTo>
                    <a:pt x="1" y="9261"/>
                    <a:pt x="3436" y="18045"/>
                    <a:pt x="5570" y="18229"/>
                  </a:cubicBezTo>
                  <a:cubicBezTo>
                    <a:pt x="5658" y="18236"/>
                    <a:pt x="5743" y="18240"/>
                    <a:pt x="5825" y="18240"/>
                  </a:cubicBezTo>
                  <a:cubicBezTo>
                    <a:pt x="11569" y="18240"/>
                    <a:pt x="3834" y="0"/>
                    <a:pt x="38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8"/>
            <p:cNvSpPr/>
            <p:nvPr/>
          </p:nvSpPr>
          <p:spPr>
            <a:xfrm>
              <a:off x="1074669" y="2813165"/>
              <a:ext cx="48507" cy="178893"/>
            </a:xfrm>
            <a:custGeom>
              <a:avLst/>
              <a:gdLst/>
              <a:ahLst/>
              <a:cxnLst/>
              <a:rect l="l" t="t" r="r" b="b"/>
              <a:pathLst>
                <a:path w="1205" h="4444" extrusionOk="0">
                  <a:moveTo>
                    <a:pt x="417" y="1"/>
                  </a:moveTo>
                  <a:lnTo>
                    <a:pt x="53" y="36"/>
                  </a:lnTo>
                  <a:cubicBezTo>
                    <a:pt x="442" y="2299"/>
                    <a:pt x="533" y="3930"/>
                    <a:pt x="1" y="4443"/>
                  </a:cubicBezTo>
                  <a:lnTo>
                    <a:pt x="1204" y="4281"/>
                  </a:lnTo>
                  <a:cubicBezTo>
                    <a:pt x="755" y="3915"/>
                    <a:pt x="439" y="2048"/>
                    <a:pt x="417" y="1"/>
                  </a:cubicBezTo>
                  <a:close/>
                </a:path>
              </a:pathLst>
            </a:custGeom>
            <a:solidFill>
              <a:srgbClr val="EB5D37">
                <a:alpha val="5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8"/>
            <p:cNvSpPr/>
            <p:nvPr/>
          </p:nvSpPr>
          <p:spPr>
            <a:xfrm>
              <a:off x="990138" y="2094272"/>
              <a:ext cx="327394" cy="734291"/>
            </a:xfrm>
            <a:custGeom>
              <a:avLst/>
              <a:gdLst/>
              <a:ahLst/>
              <a:cxnLst/>
              <a:rect l="l" t="t" r="r" b="b"/>
              <a:pathLst>
                <a:path w="8133" h="18241" extrusionOk="0">
                  <a:moveTo>
                    <a:pt x="397" y="0"/>
                  </a:moveTo>
                  <a:cubicBezTo>
                    <a:pt x="1750" y="9461"/>
                    <a:pt x="0" y="18045"/>
                    <a:pt x="2134" y="18229"/>
                  </a:cubicBezTo>
                  <a:cubicBezTo>
                    <a:pt x="2222" y="18236"/>
                    <a:pt x="2307" y="18240"/>
                    <a:pt x="2389" y="18240"/>
                  </a:cubicBezTo>
                  <a:cubicBezTo>
                    <a:pt x="8133" y="18240"/>
                    <a:pt x="398" y="0"/>
                    <a:pt x="397" y="0"/>
                  </a:cubicBezTo>
                  <a:close/>
                </a:path>
              </a:pathLst>
            </a:custGeom>
            <a:solidFill>
              <a:srgbClr val="5C463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8"/>
            <p:cNvSpPr/>
            <p:nvPr/>
          </p:nvSpPr>
          <p:spPr>
            <a:xfrm>
              <a:off x="720000" y="2311683"/>
              <a:ext cx="509347" cy="612762"/>
            </a:xfrm>
            <a:custGeom>
              <a:avLst/>
              <a:gdLst/>
              <a:ahLst/>
              <a:cxnLst/>
              <a:rect l="l" t="t" r="r" b="b"/>
              <a:pathLst>
                <a:path w="12653" h="15222" extrusionOk="0">
                  <a:moveTo>
                    <a:pt x="2848" y="0"/>
                  </a:moveTo>
                  <a:cubicBezTo>
                    <a:pt x="0" y="8521"/>
                    <a:pt x="4075" y="15222"/>
                    <a:pt x="6260" y="15222"/>
                  </a:cubicBezTo>
                  <a:cubicBezTo>
                    <a:pt x="6304" y="15222"/>
                    <a:pt x="6348" y="15219"/>
                    <a:pt x="6390" y="15213"/>
                  </a:cubicBezTo>
                  <a:cubicBezTo>
                    <a:pt x="12653" y="14400"/>
                    <a:pt x="2848" y="1"/>
                    <a:pt x="284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8"/>
            <p:cNvSpPr/>
            <p:nvPr/>
          </p:nvSpPr>
          <p:spPr>
            <a:xfrm>
              <a:off x="1576181" y="2398027"/>
              <a:ext cx="395747" cy="664288"/>
            </a:xfrm>
            <a:custGeom>
              <a:avLst/>
              <a:gdLst/>
              <a:ahLst/>
              <a:cxnLst/>
              <a:rect l="l" t="t" r="r" b="b"/>
              <a:pathLst>
                <a:path w="9831" h="16502" extrusionOk="0">
                  <a:moveTo>
                    <a:pt x="3089" y="1"/>
                  </a:moveTo>
                  <a:cubicBezTo>
                    <a:pt x="1" y="4394"/>
                    <a:pt x="111" y="11600"/>
                    <a:pt x="2306" y="15441"/>
                  </a:cubicBezTo>
                  <a:cubicBezTo>
                    <a:pt x="2759" y="16234"/>
                    <a:pt x="3290" y="16501"/>
                    <a:pt x="3801" y="16501"/>
                  </a:cubicBezTo>
                  <a:cubicBezTo>
                    <a:pt x="4859" y="16501"/>
                    <a:pt x="5829" y="15354"/>
                    <a:pt x="5829" y="15354"/>
                  </a:cubicBezTo>
                  <a:cubicBezTo>
                    <a:pt x="9831" y="10352"/>
                    <a:pt x="3089" y="1"/>
                    <a:pt x="30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8"/>
            <p:cNvSpPr/>
            <p:nvPr/>
          </p:nvSpPr>
          <p:spPr>
            <a:xfrm>
              <a:off x="1725842" y="2361235"/>
              <a:ext cx="395747" cy="664328"/>
            </a:xfrm>
            <a:custGeom>
              <a:avLst/>
              <a:gdLst/>
              <a:ahLst/>
              <a:cxnLst/>
              <a:rect l="l" t="t" r="r" b="b"/>
              <a:pathLst>
                <a:path w="9831" h="16503" extrusionOk="0">
                  <a:moveTo>
                    <a:pt x="3089" y="1"/>
                  </a:moveTo>
                  <a:cubicBezTo>
                    <a:pt x="1" y="4394"/>
                    <a:pt x="111" y="11600"/>
                    <a:pt x="2306" y="15441"/>
                  </a:cubicBezTo>
                  <a:cubicBezTo>
                    <a:pt x="2760" y="16235"/>
                    <a:pt x="3291" y="16502"/>
                    <a:pt x="3802" y="16502"/>
                  </a:cubicBezTo>
                  <a:cubicBezTo>
                    <a:pt x="4861" y="16502"/>
                    <a:pt x="5830" y="15355"/>
                    <a:pt x="5830" y="15355"/>
                  </a:cubicBezTo>
                  <a:cubicBezTo>
                    <a:pt x="9831" y="10353"/>
                    <a:pt x="3089" y="1"/>
                    <a:pt x="30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8"/>
            <p:cNvSpPr/>
            <p:nvPr/>
          </p:nvSpPr>
          <p:spPr>
            <a:xfrm>
              <a:off x="1731558" y="2489082"/>
              <a:ext cx="173419" cy="375941"/>
            </a:xfrm>
            <a:custGeom>
              <a:avLst/>
              <a:gdLst/>
              <a:ahLst/>
              <a:cxnLst/>
              <a:rect l="l" t="t" r="r" b="b"/>
              <a:pathLst>
                <a:path w="4308" h="9339" extrusionOk="0">
                  <a:moveTo>
                    <a:pt x="2154" y="0"/>
                  </a:moveTo>
                  <a:cubicBezTo>
                    <a:pt x="965" y="0"/>
                    <a:pt x="0" y="2147"/>
                    <a:pt x="0" y="4796"/>
                  </a:cubicBezTo>
                  <a:cubicBezTo>
                    <a:pt x="0" y="7344"/>
                    <a:pt x="575" y="9338"/>
                    <a:pt x="2014" y="9338"/>
                  </a:cubicBezTo>
                  <a:cubicBezTo>
                    <a:pt x="2070" y="9338"/>
                    <a:pt x="2127" y="9335"/>
                    <a:pt x="2186" y="9329"/>
                  </a:cubicBezTo>
                  <a:cubicBezTo>
                    <a:pt x="3681" y="9174"/>
                    <a:pt x="4307" y="7443"/>
                    <a:pt x="4307" y="4796"/>
                  </a:cubicBezTo>
                  <a:cubicBezTo>
                    <a:pt x="4307" y="2147"/>
                    <a:pt x="3343" y="0"/>
                    <a:pt x="2154" y="0"/>
                  </a:cubicBezTo>
                  <a:close/>
                </a:path>
              </a:pathLst>
            </a:custGeom>
            <a:solidFill>
              <a:srgbClr val="9C5A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8"/>
            <p:cNvSpPr/>
            <p:nvPr/>
          </p:nvSpPr>
          <p:spPr>
            <a:xfrm>
              <a:off x="1583588" y="2776454"/>
              <a:ext cx="48628" cy="178370"/>
            </a:xfrm>
            <a:custGeom>
              <a:avLst/>
              <a:gdLst/>
              <a:ahLst/>
              <a:cxnLst/>
              <a:rect l="l" t="t" r="r" b="b"/>
              <a:pathLst>
                <a:path w="1208" h="4431" extrusionOk="0">
                  <a:moveTo>
                    <a:pt x="531" y="1"/>
                  </a:moveTo>
                  <a:lnTo>
                    <a:pt x="166" y="26"/>
                  </a:lnTo>
                  <a:cubicBezTo>
                    <a:pt x="497" y="2299"/>
                    <a:pt x="547" y="3932"/>
                    <a:pt x="1" y="4431"/>
                  </a:cubicBezTo>
                  <a:lnTo>
                    <a:pt x="1208" y="4300"/>
                  </a:lnTo>
                  <a:cubicBezTo>
                    <a:pt x="768" y="3923"/>
                    <a:pt x="500" y="2049"/>
                    <a:pt x="531" y="1"/>
                  </a:cubicBezTo>
                  <a:close/>
                </a:path>
              </a:pathLst>
            </a:custGeom>
            <a:solidFill>
              <a:srgbClr val="EB5D37">
                <a:alpha val="5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8"/>
            <p:cNvSpPr/>
            <p:nvPr/>
          </p:nvSpPr>
          <p:spPr>
            <a:xfrm>
              <a:off x="1493220" y="2182710"/>
              <a:ext cx="181912" cy="614090"/>
            </a:xfrm>
            <a:custGeom>
              <a:avLst/>
              <a:gdLst/>
              <a:ahLst/>
              <a:cxnLst/>
              <a:rect l="l" t="t" r="r" b="b"/>
              <a:pathLst>
                <a:path w="4519" h="15255" extrusionOk="0">
                  <a:moveTo>
                    <a:pt x="1909" y="0"/>
                  </a:moveTo>
                  <a:cubicBezTo>
                    <a:pt x="720" y="0"/>
                    <a:pt x="0" y="8000"/>
                    <a:pt x="106" y="10672"/>
                  </a:cubicBezTo>
                  <a:cubicBezTo>
                    <a:pt x="208" y="13244"/>
                    <a:pt x="864" y="15254"/>
                    <a:pt x="2303" y="15254"/>
                  </a:cubicBezTo>
                  <a:cubicBezTo>
                    <a:pt x="2359" y="15254"/>
                    <a:pt x="2416" y="15251"/>
                    <a:pt x="2475" y="15245"/>
                  </a:cubicBezTo>
                  <a:cubicBezTo>
                    <a:pt x="3962" y="15088"/>
                    <a:pt x="4519" y="13343"/>
                    <a:pt x="4412" y="10672"/>
                  </a:cubicBezTo>
                  <a:cubicBezTo>
                    <a:pt x="4305" y="8000"/>
                    <a:pt x="3098" y="0"/>
                    <a:pt x="19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8"/>
            <p:cNvSpPr/>
            <p:nvPr/>
          </p:nvSpPr>
          <p:spPr>
            <a:xfrm>
              <a:off x="1310512" y="2491698"/>
              <a:ext cx="173378" cy="375941"/>
            </a:xfrm>
            <a:custGeom>
              <a:avLst/>
              <a:gdLst/>
              <a:ahLst/>
              <a:cxnLst/>
              <a:rect l="l" t="t" r="r" b="b"/>
              <a:pathLst>
                <a:path w="4307" h="9339" extrusionOk="0">
                  <a:moveTo>
                    <a:pt x="2153" y="1"/>
                  </a:moveTo>
                  <a:cubicBezTo>
                    <a:pt x="964" y="1"/>
                    <a:pt x="0" y="2147"/>
                    <a:pt x="0" y="4795"/>
                  </a:cubicBezTo>
                  <a:cubicBezTo>
                    <a:pt x="0" y="7345"/>
                    <a:pt x="575" y="9339"/>
                    <a:pt x="2014" y="9339"/>
                  </a:cubicBezTo>
                  <a:cubicBezTo>
                    <a:pt x="2070" y="9339"/>
                    <a:pt x="2127" y="9336"/>
                    <a:pt x="2186" y="9329"/>
                  </a:cubicBezTo>
                  <a:cubicBezTo>
                    <a:pt x="3679" y="9175"/>
                    <a:pt x="4306" y="7444"/>
                    <a:pt x="4306" y="4795"/>
                  </a:cubicBezTo>
                  <a:cubicBezTo>
                    <a:pt x="4306" y="2147"/>
                    <a:pt x="3343" y="1"/>
                    <a:pt x="2153" y="1"/>
                  </a:cubicBezTo>
                  <a:close/>
                </a:path>
              </a:pathLst>
            </a:custGeom>
            <a:solidFill>
              <a:srgbClr val="EB5D37">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8"/>
            <p:cNvSpPr/>
            <p:nvPr/>
          </p:nvSpPr>
          <p:spPr>
            <a:xfrm>
              <a:off x="1552835" y="1799332"/>
              <a:ext cx="417324" cy="842457"/>
            </a:xfrm>
            <a:custGeom>
              <a:avLst/>
              <a:gdLst/>
              <a:ahLst/>
              <a:cxnLst/>
              <a:rect l="l" t="t" r="r" b="b"/>
              <a:pathLst>
                <a:path w="10367" h="20928" extrusionOk="0">
                  <a:moveTo>
                    <a:pt x="3157" y="1"/>
                  </a:moveTo>
                  <a:cubicBezTo>
                    <a:pt x="3090" y="1"/>
                    <a:pt x="3026" y="20"/>
                    <a:pt x="2964" y="59"/>
                  </a:cubicBezTo>
                  <a:cubicBezTo>
                    <a:pt x="365" y="3500"/>
                    <a:pt x="1" y="20927"/>
                    <a:pt x="3703" y="20927"/>
                  </a:cubicBezTo>
                  <a:cubicBezTo>
                    <a:pt x="3749" y="20927"/>
                    <a:pt x="3795" y="20924"/>
                    <a:pt x="3843" y="20919"/>
                  </a:cubicBezTo>
                  <a:cubicBezTo>
                    <a:pt x="10367" y="20168"/>
                    <a:pt x="5344" y="1"/>
                    <a:pt x="315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8"/>
            <p:cNvSpPr/>
            <p:nvPr/>
          </p:nvSpPr>
          <p:spPr>
            <a:xfrm>
              <a:off x="1569459" y="1799694"/>
              <a:ext cx="276351" cy="451178"/>
            </a:xfrm>
            <a:custGeom>
              <a:avLst/>
              <a:gdLst/>
              <a:ahLst/>
              <a:cxnLst/>
              <a:rect l="l" t="t" r="r" b="b"/>
              <a:pathLst>
                <a:path w="6865" h="11208" extrusionOk="0">
                  <a:moveTo>
                    <a:pt x="2864" y="0"/>
                  </a:moveTo>
                  <a:lnTo>
                    <a:pt x="2864" y="0"/>
                  </a:lnTo>
                  <a:cubicBezTo>
                    <a:pt x="0" y="10273"/>
                    <a:pt x="4499" y="11208"/>
                    <a:pt x="6231" y="11208"/>
                  </a:cubicBezTo>
                  <a:cubicBezTo>
                    <a:pt x="6616" y="11208"/>
                    <a:pt x="6865" y="11162"/>
                    <a:pt x="6865" y="11162"/>
                  </a:cubicBezTo>
                  <a:cubicBezTo>
                    <a:pt x="5507" y="1109"/>
                    <a:pt x="2864" y="0"/>
                    <a:pt x="28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8"/>
            <p:cNvSpPr/>
            <p:nvPr/>
          </p:nvSpPr>
          <p:spPr>
            <a:xfrm>
              <a:off x="1667636" y="2778225"/>
              <a:ext cx="48628" cy="178370"/>
            </a:xfrm>
            <a:custGeom>
              <a:avLst/>
              <a:gdLst/>
              <a:ahLst/>
              <a:cxnLst/>
              <a:rect l="l" t="t" r="r" b="b"/>
              <a:pathLst>
                <a:path w="1208" h="4431" extrusionOk="0">
                  <a:moveTo>
                    <a:pt x="530" y="1"/>
                  </a:moveTo>
                  <a:lnTo>
                    <a:pt x="166" y="26"/>
                  </a:lnTo>
                  <a:cubicBezTo>
                    <a:pt x="497" y="2299"/>
                    <a:pt x="546" y="3931"/>
                    <a:pt x="1" y="4430"/>
                  </a:cubicBezTo>
                  <a:lnTo>
                    <a:pt x="1208" y="4299"/>
                  </a:lnTo>
                  <a:cubicBezTo>
                    <a:pt x="767" y="3922"/>
                    <a:pt x="500" y="2048"/>
                    <a:pt x="530" y="1"/>
                  </a:cubicBezTo>
                  <a:close/>
                </a:path>
              </a:pathLst>
            </a:custGeom>
            <a:solidFill>
              <a:srgbClr val="EB5D37">
                <a:alpha val="5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8"/>
            <p:cNvSpPr/>
            <p:nvPr/>
          </p:nvSpPr>
          <p:spPr>
            <a:xfrm>
              <a:off x="1518660" y="2205212"/>
              <a:ext cx="314512" cy="602497"/>
            </a:xfrm>
            <a:custGeom>
              <a:avLst/>
              <a:gdLst/>
              <a:ahLst/>
              <a:cxnLst/>
              <a:rect l="l" t="t" r="r" b="b"/>
              <a:pathLst>
                <a:path w="7813" h="14967" extrusionOk="0">
                  <a:moveTo>
                    <a:pt x="2993" y="0"/>
                  </a:moveTo>
                  <a:lnTo>
                    <a:pt x="2993" y="0"/>
                  </a:lnTo>
                  <a:cubicBezTo>
                    <a:pt x="1" y="8004"/>
                    <a:pt x="2036" y="14967"/>
                    <a:pt x="3508" y="14967"/>
                  </a:cubicBezTo>
                  <a:cubicBezTo>
                    <a:pt x="3512" y="14967"/>
                    <a:pt x="3516" y="14967"/>
                    <a:pt x="3520" y="14967"/>
                  </a:cubicBezTo>
                  <a:cubicBezTo>
                    <a:pt x="7813" y="14854"/>
                    <a:pt x="2994" y="0"/>
                    <a:pt x="29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8"/>
            <p:cNvSpPr/>
            <p:nvPr/>
          </p:nvSpPr>
          <p:spPr>
            <a:xfrm>
              <a:off x="1616072" y="2407648"/>
              <a:ext cx="80550" cy="87716"/>
            </a:xfrm>
            <a:custGeom>
              <a:avLst/>
              <a:gdLst/>
              <a:ahLst/>
              <a:cxnLst/>
              <a:rect l="l" t="t" r="r" b="b"/>
              <a:pathLst>
                <a:path w="2001" h="2179" extrusionOk="0">
                  <a:moveTo>
                    <a:pt x="2000" y="1"/>
                  </a:moveTo>
                  <a:lnTo>
                    <a:pt x="1" y="1826"/>
                  </a:lnTo>
                  <a:lnTo>
                    <a:pt x="432" y="2178"/>
                  </a:lnTo>
                  <a:cubicBezTo>
                    <a:pt x="432" y="2178"/>
                    <a:pt x="1478" y="685"/>
                    <a:pt x="2000" y="1"/>
                  </a:cubicBezTo>
                  <a:close/>
                </a:path>
              </a:pathLst>
            </a:custGeom>
            <a:solidFill>
              <a:srgbClr val="E27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8"/>
            <p:cNvSpPr/>
            <p:nvPr/>
          </p:nvSpPr>
          <p:spPr>
            <a:xfrm>
              <a:off x="1625290" y="2506149"/>
              <a:ext cx="80470" cy="87716"/>
            </a:xfrm>
            <a:custGeom>
              <a:avLst/>
              <a:gdLst/>
              <a:ahLst/>
              <a:cxnLst/>
              <a:rect l="l" t="t" r="r" b="b"/>
              <a:pathLst>
                <a:path w="1999" h="2179" extrusionOk="0">
                  <a:moveTo>
                    <a:pt x="1999" y="1"/>
                  </a:moveTo>
                  <a:lnTo>
                    <a:pt x="1" y="1824"/>
                  </a:lnTo>
                  <a:lnTo>
                    <a:pt x="431" y="2178"/>
                  </a:lnTo>
                  <a:cubicBezTo>
                    <a:pt x="431" y="2178"/>
                    <a:pt x="1477" y="685"/>
                    <a:pt x="1999" y="1"/>
                  </a:cubicBezTo>
                  <a:close/>
                </a:path>
              </a:pathLst>
            </a:custGeom>
            <a:solidFill>
              <a:srgbClr val="E27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8"/>
            <p:cNvSpPr/>
            <p:nvPr/>
          </p:nvSpPr>
          <p:spPr>
            <a:xfrm>
              <a:off x="1642357" y="2623006"/>
              <a:ext cx="80510" cy="87716"/>
            </a:xfrm>
            <a:custGeom>
              <a:avLst/>
              <a:gdLst/>
              <a:ahLst/>
              <a:cxnLst/>
              <a:rect l="l" t="t" r="r" b="b"/>
              <a:pathLst>
                <a:path w="2000" h="2179" extrusionOk="0">
                  <a:moveTo>
                    <a:pt x="1999" y="1"/>
                  </a:moveTo>
                  <a:lnTo>
                    <a:pt x="1" y="1825"/>
                  </a:lnTo>
                  <a:lnTo>
                    <a:pt x="431" y="2178"/>
                  </a:lnTo>
                  <a:cubicBezTo>
                    <a:pt x="431" y="2178"/>
                    <a:pt x="1477" y="686"/>
                    <a:pt x="1999" y="1"/>
                  </a:cubicBezTo>
                  <a:close/>
                </a:path>
              </a:pathLst>
            </a:custGeom>
            <a:solidFill>
              <a:srgbClr val="E27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8"/>
            <p:cNvSpPr/>
            <p:nvPr/>
          </p:nvSpPr>
          <p:spPr>
            <a:xfrm>
              <a:off x="1014773" y="1897793"/>
              <a:ext cx="520215" cy="924657"/>
            </a:xfrm>
            <a:custGeom>
              <a:avLst/>
              <a:gdLst/>
              <a:ahLst/>
              <a:cxnLst/>
              <a:rect l="l" t="t" r="r" b="b"/>
              <a:pathLst>
                <a:path w="12923" h="22970" extrusionOk="0">
                  <a:moveTo>
                    <a:pt x="3865" y="1"/>
                  </a:moveTo>
                  <a:lnTo>
                    <a:pt x="3865" y="1"/>
                  </a:lnTo>
                  <a:cubicBezTo>
                    <a:pt x="1" y="12515"/>
                    <a:pt x="3817" y="22970"/>
                    <a:pt x="6131" y="22970"/>
                  </a:cubicBezTo>
                  <a:cubicBezTo>
                    <a:pt x="6153" y="22970"/>
                    <a:pt x="6175" y="22969"/>
                    <a:pt x="6197" y="22967"/>
                  </a:cubicBezTo>
                  <a:cubicBezTo>
                    <a:pt x="12922" y="22380"/>
                    <a:pt x="3865" y="1"/>
                    <a:pt x="38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8"/>
            <p:cNvSpPr/>
            <p:nvPr/>
          </p:nvSpPr>
          <p:spPr>
            <a:xfrm>
              <a:off x="1103692" y="1897793"/>
              <a:ext cx="437974" cy="924577"/>
            </a:xfrm>
            <a:custGeom>
              <a:avLst/>
              <a:gdLst/>
              <a:ahLst/>
              <a:cxnLst/>
              <a:rect l="l" t="t" r="r" b="b"/>
              <a:pathLst>
                <a:path w="10880" h="22968" extrusionOk="0">
                  <a:moveTo>
                    <a:pt x="1656" y="1"/>
                  </a:moveTo>
                  <a:lnTo>
                    <a:pt x="1656" y="1"/>
                  </a:lnTo>
                  <a:cubicBezTo>
                    <a:pt x="3274" y="12311"/>
                    <a:pt x="0" y="22967"/>
                    <a:pt x="3959" y="22967"/>
                  </a:cubicBezTo>
                  <a:cubicBezTo>
                    <a:pt x="3968" y="22967"/>
                    <a:pt x="3978" y="22967"/>
                    <a:pt x="3988" y="22967"/>
                  </a:cubicBezTo>
                  <a:cubicBezTo>
                    <a:pt x="10880" y="22877"/>
                    <a:pt x="1656" y="2"/>
                    <a:pt x="1656" y="1"/>
                  </a:cubicBezTo>
                  <a:close/>
                </a:path>
              </a:pathLst>
            </a:custGeom>
            <a:solidFill>
              <a:srgbClr val="5C463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8"/>
            <p:cNvSpPr/>
            <p:nvPr/>
          </p:nvSpPr>
          <p:spPr>
            <a:xfrm>
              <a:off x="1243772" y="1961193"/>
              <a:ext cx="432017" cy="824865"/>
            </a:xfrm>
            <a:custGeom>
              <a:avLst/>
              <a:gdLst/>
              <a:ahLst/>
              <a:cxnLst/>
              <a:rect l="l" t="t" r="r" b="b"/>
              <a:pathLst>
                <a:path w="10732" h="20491" extrusionOk="0">
                  <a:moveTo>
                    <a:pt x="4497" y="1"/>
                  </a:moveTo>
                  <a:cubicBezTo>
                    <a:pt x="4497" y="1"/>
                    <a:pt x="4497" y="1"/>
                    <a:pt x="4497" y="1"/>
                  </a:cubicBezTo>
                  <a:lnTo>
                    <a:pt x="4497" y="1"/>
                  </a:lnTo>
                  <a:cubicBezTo>
                    <a:pt x="4497" y="1"/>
                    <a:pt x="4497" y="1"/>
                    <a:pt x="4497" y="1"/>
                  </a:cubicBezTo>
                  <a:close/>
                  <a:moveTo>
                    <a:pt x="4497" y="1"/>
                  </a:moveTo>
                  <a:cubicBezTo>
                    <a:pt x="1" y="10825"/>
                    <a:pt x="2708" y="20477"/>
                    <a:pt x="4760" y="20491"/>
                  </a:cubicBezTo>
                  <a:cubicBezTo>
                    <a:pt x="4767" y="20491"/>
                    <a:pt x="4773" y="20491"/>
                    <a:pt x="4779" y="20491"/>
                  </a:cubicBezTo>
                  <a:cubicBezTo>
                    <a:pt x="10731" y="20491"/>
                    <a:pt x="4497" y="4"/>
                    <a:pt x="449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8"/>
            <p:cNvSpPr/>
            <p:nvPr/>
          </p:nvSpPr>
          <p:spPr>
            <a:xfrm>
              <a:off x="1777970" y="2730162"/>
              <a:ext cx="38806" cy="240886"/>
            </a:xfrm>
            <a:custGeom>
              <a:avLst/>
              <a:gdLst/>
              <a:ahLst/>
              <a:cxnLst/>
              <a:rect l="l" t="t" r="r" b="b"/>
              <a:pathLst>
                <a:path w="964" h="5984" extrusionOk="0">
                  <a:moveTo>
                    <a:pt x="964" y="0"/>
                  </a:moveTo>
                  <a:lnTo>
                    <a:pt x="600" y="16"/>
                  </a:lnTo>
                  <a:cubicBezTo>
                    <a:pt x="702" y="2856"/>
                    <a:pt x="727" y="5413"/>
                    <a:pt x="1" y="5950"/>
                  </a:cubicBezTo>
                  <a:lnTo>
                    <a:pt x="913" y="5983"/>
                  </a:lnTo>
                  <a:cubicBezTo>
                    <a:pt x="641" y="5237"/>
                    <a:pt x="842" y="2439"/>
                    <a:pt x="964" y="0"/>
                  </a:cubicBezTo>
                  <a:close/>
                </a:path>
              </a:pathLst>
            </a:custGeom>
            <a:solidFill>
              <a:srgbClr val="EB5D37">
                <a:alpha val="5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8"/>
            <p:cNvSpPr/>
            <p:nvPr/>
          </p:nvSpPr>
          <p:spPr>
            <a:xfrm>
              <a:off x="2991960" y="2337526"/>
              <a:ext cx="187749" cy="223778"/>
            </a:xfrm>
            <a:custGeom>
              <a:avLst/>
              <a:gdLst/>
              <a:ahLst/>
              <a:cxnLst/>
              <a:rect l="l" t="t" r="r" b="b"/>
              <a:pathLst>
                <a:path w="4664" h="5559" extrusionOk="0">
                  <a:moveTo>
                    <a:pt x="4550" y="0"/>
                  </a:moveTo>
                  <a:lnTo>
                    <a:pt x="1877" y="1422"/>
                  </a:lnTo>
                  <a:lnTo>
                    <a:pt x="0" y="4910"/>
                  </a:lnTo>
                  <a:lnTo>
                    <a:pt x="295" y="5559"/>
                  </a:lnTo>
                  <a:lnTo>
                    <a:pt x="2132" y="1608"/>
                  </a:lnTo>
                  <a:lnTo>
                    <a:pt x="4664" y="100"/>
                  </a:lnTo>
                  <a:lnTo>
                    <a:pt x="455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8"/>
            <p:cNvSpPr/>
            <p:nvPr/>
          </p:nvSpPr>
          <p:spPr>
            <a:xfrm>
              <a:off x="2770367" y="2026122"/>
              <a:ext cx="95606" cy="190889"/>
            </a:xfrm>
            <a:custGeom>
              <a:avLst/>
              <a:gdLst/>
              <a:ahLst/>
              <a:cxnLst/>
              <a:rect l="l" t="t" r="r" b="b"/>
              <a:pathLst>
                <a:path w="2375" h="4742" extrusionOk="0">
                  <a:moveTo>
                    <a:pt x="100" y="1"/>
                  </a:moveTo>
                  <a:lnTo>
                    <a:pt x="1" y="50"/>
                  </a:lnTo>
                  <a:lnTo>
                    <a:pt x="1503" y="1595"/>
                  </a:lnTo>
                  <a:lnTo>
                    <a:pt x="2041" y="4741"/>
                  </a:lnTo>
                  <a:lnTo>
                    <a:pt x="2375" y="4338"/>
                  </a:lnTo>
                  <a:lnTo>
                    <a:pt x="1721" y="1512"/>
                  </a:lnTo>
                  <a:lnTo>
                    <a:pt x="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8"/>
            <p:cNvSpPr/>
            <p:nvPr/>
          </p:nvSpPr>
          <p:spPr>
            <a:xfrm>
              <a:off x="3017521" y="2112628"/>
              <a:ext cx="350339" cy="170319"/>
            </a:xfrm>
            <a:custGeom>
              <a:avLst/>
              <a:gdLst/>
              <a:ahLst/>
              <a:cxnLst/>
              <a:rect l="l" t="t" r="r" b="b"/>
              <a:pathLst>
                <a:path w="8703" h="4231" extrusionOk="0">
                  <a:moveTo>
                    <a:pt x="4507" y="1"/>
                  </a:moveTo>
                  <a:lnTo>
                    <a:pt x="99" y="3350"/>
                  </a:lnTo>
                  <a:lnTo>
                    <a:pt x="0" y="4230"/>
                  </a:lnTo>
                  <a:lnTo>
                    <a:pt x="4632" y="218"/>
                  </a:lnTo>
                  <a:lnTo>
                    <a:pt x="8702" y="208"/>
                  </a:lnTo>
                  <a:lnTo>
                    <a:pt x="8631" y="16"/>
                  </a:lnTo>
                  <a:lnTo>
                    <a:pt x="45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8"/>
            <p:cNvSpPr/>
            <p:nvPr/>
          </p:nvSpPr>
          <p:spPr>
            <a:xfrm>
              <a:off x="3090942" y="2558318"/>
              <a:ext cx="165408" cy="186622"/>
            </a:xfrm>
            <a:custGeom>
              <a:avLst/>
              <a:gdLst/>
              <a:ahLst/>
              <a:cxnLst/>
              <a:rect l="l" t="t" r="r" b="b"/>
              <a:pathLst>
                <a:path w="4109" h="4636" extrusionOk="0">
                  <a:moveTo>
                    <a:pt x="129" y="0"/>
                  </a:moveTo>
                  <a:lnTo>
                    <a:pt x="1" y="126"/>
                  </a:lnTo>
                  <a:lnTo>
                    <a:pt x="2520" y="1360"/>
                  </a:lnTo>
                  <a:lnTo>
                    <a:pt x="3777" y="4636"/>
                  </a:lnTo>
                  <a:lnTo>
                    <a:pt x="4108" y="4051"/>
                  </a:lnTo>
                  <a:lnTo>
                    <a:pt x="2790" y="1138"/>
                  </a:lnTo>
                  <a:lnTo>
                    <a:pt x="1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8"/>
            <p:cNvSpPr/>
            <p:nvPr/>
          </p:nvSpPr>
          <p:spPr>
            <a:xfrm>
              <a:off x="3125962" y="2424514"/>
              <a:ext cx="141818" cy="103979"/>
            </a:xfrm>
            <a:custGeom>
              <a:avLst/>
              <a:gdLst/>
              <a:ahLst/>
              <a:cxnLst/>
              <a:rect l="l" t="t" r="r" b="b"/>
              <a:pathLst>
                <a:path w="3523" h="2583" extrusionOk="0">
                  <a:moveTo>
                    <a:pt x="51" y="0"/>
                  </a:moveTo>
                  <a:lnTo>
                    <a:pt x="1" y="76"/>
                  </a:lnTo>
                  <a:lnTo>
                    <a:pt x="1734" y="560"/>
                  </a:lnTo>
                  <a:lnTo>
                    <a:pt x="3455" y="2583"/>
                  </a:lnTo>
                  <a:lnTo>
                    <a:pt x="3522" y="2157"/>
                  </a:lnTo>
                  <a:lnTo>
                    <a:pt x="1853" y="411"/>
                  </a:lnTo>
                  <a:lnTo>
                    <a:pt x="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8"/>
            <p:cNvSpPr/>
            <p:nvPr/>
          </p:nvSpPr>
          <p:spPr>
            <a:xfrm>
              <a:off x="3114369" y="2021775"/>
              <a:ext cx="50077" cy="158363"/>
            </a:xfrm>
            <a:custGeom>
              <a:avLst/>
              <a:gdLst/>
              <a:ahLst/>
              <a:cxnLst/>
              <a:rect l="l" t="t" r="r" b="b"/>
              <a:pathLst>
                <a:path w="1244" h="3934" extrusionOk="0">
                  <a:moveTo>
                    <a:pt x="855" y="1"/>
                  </a:moveTo>
                  <a:lnTo>
                    <a:pt x="1075" y="1898"/>
                  </a:lnTo>
                  <a:lnTo>
                    <a:pt x="0" y="3891"/>
                  </a:lnTo>
                  <a:lnTo>
                    <a:pt x="381" y="3934"/>
                  </a:lnTo>
                  <a:lnTo>
                    <a:pt x="1243" y="2017"/>
                  </a:lnTo>
                  <a:lnTo>
                    <a:pt x="936" y="50"/>
                  </a:lnTo>
                  <a:lnTo>
                    <a:pt x="85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8"/>
            <p:cNvSpPr/>
            <p:nvPr/>
          </p:nvSpPr>
          <p:spPr>
            <a:xfrm>
              <a:off x="2900304" y="2180174"/>
              <a:ext cx="106595" cy="168628"/>
            </a:xfrm>
            <a:custGeom>
              <a:avLst/>
              <a:gdLst/>
              <a:ahLst/>
              <a:cxnLst/>
              <a:rect l="l" t="t" r="r" b="b"/>
              <a:pathLst>
                <a:path w="2648" h="4189" extrusionOk="0">
                  <a:moveTo>
                    <a:pt x="83" y="0"/>
                  </a:moveTo>
                  <a:lnTo>
                    <a:pt x="1" y="44"/>
                  </a:lnTo>
                  <a:lnTo>
                    <a:pt x="1525" y="1412"/>
                  </a:lnTo>
                  <a:lnTo>
                    <a:pt x="2404" y="4188"/>
                  </a:lnTo>
                  <a:lnTo>
                    <a:pt x="2648" y="3834"/>
                  </a:lnTo>
                  <a:lnTo>
                    <a:pt x="1706" y="1339"/>
                  </a:lnTo>
                  <a:lnTo>
                    <a:pt x="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8"/>
            <p:cNvSpPr/>
            <p:nvPr/>
          </p:nvSpPr>
          <p:spPr>
            <a:xfrm>
              <a:off x="3074962" y="2460823"/>
              <a:ext cx="149749" cy="41865"/>
            </a:xfrm>
            <a:custGeom>
              <a:avLst/>
              <a:gdLst/>
              <a:ahLst/>
              <a:cxnLst/>
              <a:rect l="l" t="t" r="r" b="b"/>
              <a:pathLst>
                <a:path w="3720" h="1040" extrusionOk="0">
                  <a:moveTo>
                    <a:pt x="1515" y="1"/>
                  </a:moveTo>
                  <a:lnTo>
                    <a:pt x="2" y="955"/>
                  </a:lnTo>
                  <a:lnTo>
                    <a:pt x="1" y="1039"/>
                  </a:lnTo>
                  <a:lnTo>
                    <a:pt x="1" y="1039"/>
                  </a:lnTo>
                  <a:lnTo>
                    <a:pt x="1498" y="179"/>
                  </a:lnTo>
                  <a:lnTo>
                    <a:pt x="3719" y="331"/>
                  </a:lnTo>
                  <a:lnTo>
                    <a:pt x="3566" y="8"/>
                  </a:lnTo>
                  <a:lnTo>
                    <a:pt x="15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8"/>
            <p:cNvSpPr/>
            <p:nvPr/>
          </p:nvSpPr>
          <p:spPr>
            <a:xfrm>
              <a:off x="3051253" y="2787443"/>
              <a:ext cx="71775" cy="88480"/>
            </a:xfrm>
            <a:custGeom>
              <a:avLst/>
              <a:gdLst/>
              <a:ahLst/>
              <a:cxnLst/>
              <a:rect l="l" t="t" r="r" b="b"/>
              <a:pathLst>
                <a:path w="1783" h="2198" extrusionOk="0">
                  <a:moveTo>
                    <a:pt x="78" y="0"/>
                  </a:moveTo>
                  <a:lnTo>
                    <a:pt x="0" y="30"/>
                  </a:lnTo>
                  <a:lnTo>
                    <a:pt x="1145" y="694"/>
                  </a:lnTo>
                  <a:lnTo>
                    <a:pt x="1515" y="2197"/>
                  </a:lnTo>
                  <a:lnTo>
                    <a:pt x="1782" y="1980"/>
                  </a:lnTo>
                  <a:lnTo>
                    <a:pt x="1317" y="640"/>
                  </a:lnTo>
                  <a:lnTo>
                    <a:pt x="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8"/>
            <p:cNvSpPr/>
            <p:nvPr/>
          </p:nvSpPr>
          <p:spPr>
            <a:xfrm>
              <a:off x="2922644" y="2402938"/>
              <a:ext cx="76162" cy="98182"/>
            </a:xfrm>
            <a:custGeom>
              <a:avLst/>
              <a:gdLst/>
              <a:ahLst/>
              <a:cxnLst/>
              <a:rect l="l" t="t" r="r" b="b"/>
              <a:pathLst>
                <a:path w="1892" h="2439" extrusionOk="0">
                  <a:moveTo>
                    <a:pt x="76" y="1"/>
                  </a:moveTo>
                  <a:lnTo>
                    <a:pt x="0" y="34"/>
                  </a:lnTo>
                  <a:lnTo>
                    <a:pt x="1183" y="770"/>
                  </a:lnTo>
                  <a:lnTo>
                    <a:pt x="1637" y="2438"/>
                  </a:lnTo>
                  <a:lnTo>
                    <a:pt x="1891" y="2197"/>
                  </a:lnTo>
                  <a:lnTo>
                    <a:pt x="1350" y="710"/>
                  </a:lnTo>
                  <a:lnTo>
                    <a:pt x="7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8"/>
            <p:cNvSpPr/>
            <p:nvPr/>
          </p:nvSpPr>
          <p:spPr>
            <a:xfrm>
              <a:off x="2857314" y="2339297"/>
              <a:ext cx="115612" cy="81436"/>
            </a:xfrm>
            <a:custGeom>
              <a:avLst/>
              <a:gdLst/>
              <a:ahLst/>
              <a:cxnLst/>
              <a:rect l="l" t="t" r="r" b="b"/>
              <a:pathLst>
                <a:path w="2872" h="2023" extrusionOk="0">
                  <a:moveTo>
                    <a:pt x="2795" y="1"/>
                  </a:moveTo>
                  <a:lnTo>
                    <a:pt x="1175" y="100"/>
                  </a:lnTo>
                  <a:lnTo>
                    <a:pt x="1" y="1438"/>
                  </a:lnTo>
                  <a:lnTo>
                    <a:pt x="154" y="2022"/>
                  </a:lnTo>
                  <a:lnTo>
                    <a:pt x="1295" y="331"/>
                  </a:lnTo>
                  <a:lnTo>
                    <a:pt x="2872" y="133"/>
                  </a:lnTo>
                  <a:lnTo>
                    <a:pt x="27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8"/>
            <p:cNvSpPr/>
            <p:nvPr/>
          </p:nvSpPr>
          <p:spPr>
            <a:xfrm>
              <a:off x="2749395" y="2194826"/>
              <a:ext cx="116619" cy="143509"/>
            </a:xfrm>
            <a:custGeom>
              <a:avLst/>
              <a:gdLst/>
              <a:ahLst/>
              <a:cxnLst/>
              <a:rect l="l" t="t" r="r" b="b"/>
              <a:pathLst>
                <a:path w="2897" h="3565" extrusionOk="0">
                  <a:moveTo>
                    <a:pt x="90" y="0"/>
                  </a:moveTo>
                  <a:lnTo>
                    <a:pt x="1" y="80"/>
                  </a:lnTo>
                  <a:lnTo>
                    <a:pt x="1631" y="1241"/>
                  </a:lnTo>
                  <a:lnTo>
                    <a:pt x="2691" y="3565"/>
                  </a:lnTo>
                  <a:lnTo>
                    <a:pt x="2897" y="3100"/>
                  </a:lnTo>
                  <a:lnTo>
                    <a:pt x="1776" y="1095"/>
                  </a:lnTo>
                  <a:lnTo>
                    <a:pt x="9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8"/>
            <p:cNvSpPr/>
            <p:nvPr/>
          </p:nvSpPr>
          <p:spPr>
            <a:xfrm>
              <a:off x="3036842" y="2333863"/>
              <a:ext cx="50641" cy="143066"/>
            </a:xfrm>
            <a:custGeom>
              <a:avLst/>
              <a:gdLst/>
              <a:ahLst/>
              <a:cxnLst/>
              <a:rect l="l" t="t" r="r" b="b"/>
              <a:pathLst>
                <a:path w="1258" h="3554" extrusionOk="0">
                  <a:moveTo>
                    <a:pt x="1159" y="0"/>
                  </a:moveTo>
                  <a:lnTo>
                    <a:pt x="1" y="1236"/>
                  </a:lnTo>
                  <a:lnTo>
                    <a:pt x="57" y="3554"/>
                  </a:lnTo>
                  <a:lnTo>
                    <a:pt x="301" y="2904"/>
                  </a:lnTo>
                  <a:lnTo>
                    <a:pt x="210" y="1255"/>
                  </a:lnTo>
                  <a:lnTo>
                    <a:pt x="1257" y="16"/>
                  </a:lnTo>
                  <a:lnTo>
                    <a:pt x="11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8"/>
            <p:cNvSpPr/>
            <p:nvPr/>
          </p:nvSpPr>
          <p:spPr>
            <a:xfrm>
              <a:off x="2849102" y="2096768"/>
              <a:ext cx="40577" cy="948569"/>
            </a:xfrm>
            <a:custGeom>
              <a:avLst/>
              <a:gdLst/>
              <a:ahLst/>
              <a:cxnLst/>
              <a:rect l="l" t="t" r="r" b="b"/>
              <a:pathLst>
                <a:path w="1008" h="23564" extrusionOk="0">
                  <a:moveTo>
                    <a:pt x="30" y="0"/>
                  </a:moveTo>
                  <a:lnTo>
                    <a:pt x="0" y="23409"/>
                  </a:lnTo>
                  <a:lnTo>
                    <a:pt x="1007" y="23563"/>
                  </a:lnTo>
                  <a:lnTo>
                    <a:pt x="265" y="137"/>
                  </a:lnTo>
                  <a:lnTo>
                    <a:pt x="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8"/>
            <p:cNvSpPr/>
            <p:nvPr/>
          </p:nvSpPr>
          <p:spPr>
            <a:xfrm>
              <a:off x="2979200" y="1974316"/>
              <a:ext cx="81959" cy="1021672"/>
            </a:xfrm>
            <a:custGeom>
              <a:avLst/>
              <a:gdLst/>
              <a:ahLst/>
              <a:cxnLst/>
              <a:rect l="l" t="t" r="r" b="b"/>
              <a:pathLst>
                <a:path w="2036" h="25380" extrusionOk="0">
                  <a:moveTo>
                    <a:pt x="1746" y="0"/>
                  </a:moveTo>
                  <a:lnTo>
                    <a:pt x="0" y="11918"/>
                  </a:lnTo>
                  <a:lnTo>
                    <a:pt x="1051" y="25380"/>
                  </a:lnTo>
                  <a:lnTo>
                    <a:pt x="1746" y="25313"/>
                  </a:lnTo>
                  <a:lnTo>
                    <a:pt x="485" y="11962"/>
                  </a:lnTo>
                  <a:lnTo>
                    <a:pt x="2035" y="143"/>
                  </a:lnTo>
                  <a:lnTo>
                    <a:pt x="17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8"/>
            <p:cNvSpPr/>
            <p:nvPr/>
          </p:nvSpPr>
          <p:spPr>
            <a:xfrm>
              <a:off x="1332892" y="1501574"/>
              <a:ext cx="1716755" cy="1496721"/>
            </a:xfrm>
            <a:custGeom>
              <a:avLst/>
              <a:gdLst/>
              <a:ahLst/>
              <a:cxnLst/>
              <a:rect l="l" t="t" r="r" b="b"/>
              <a:pathLst>
                <a:path w="42647" h="37181" extrusionOk="0">
                  <a:moveTo>
                    <a:pt x="28725" y="1"/>
                  </a:moveTo>
                  <a:cubicBezTo>
                    <a:pt x="25450" y="1"/>
                    <a:pt x="21971" y="742"/>
                    <a:pt x="21463" y="3783"/>
                  </a:cubicBezTo>
                  <a:cubicBezTo>
                    <a:pt x="20881" y="7272"/>
                    <a:pt x="20300" y="7115"/>
                    <a:pt x="14081" y="9263"/>
                  </a:cubicBezTo>
                  <a:cubicBezTo>
                    <a:pt x="1" y="14126"/>
                    <a:pt x="18843" y="26980"/>
                    <a:pt x="15247" y="36017"/>
                  </a:cubicBezTo>
                  <a:lnTo>
                    <a:pt x="42647" y="37180"/>
                  </a:lnTo>
                  <a:cubicBezTo>
                    <a:pt x="39925" y="36017"/>
                    <a:pt x="33955" y="36188"/>
                    <a:pt x="36622" y="28948"/>
                  </a:cubicBezTo>
                  <a:cubicBezTo>
                    <a:pt x="38469" y="23938"/>
                    <a:pt x="27683" y="23311"/>
                    <a:pt x="28364" y="18748"/>
                  </a:cubicBezTo>
                  <a:cubicBezTo>
                    <a:pt x="29043" y="14185"/>
                    <a:pt x="33459" y="11587"/>
                    <a:pt x="27727" y="6666"/>
                  </a:cubicBezTo>
                  <a:cubicBezTo>
                    <a:pt x="21995" y="1745"/>
                    <a:pt x="34776" y="674"/>
                    <a:pt x="34776" y="674"/>
                  </a:cubicBezTo>
                  <a:cubicBezTo>
                    <a:pt x="34776" y="674"/>
                    <a:pt x="31843" y="1"/>
                    <a:pt x="287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8"/>
            <p:cNvSpPr/>
            <p:nvPr/>
          </p:nvSpPr>
          <p:spPr>
            <a:xfrm>
              <a:off x="1422858" y="1517998"/>
              <a:ext cx="1716715" cy="1480297"/>
            </a:xfrm>
            <a:custGeom>
              <a:avLst/>
              <a:gdLst/>
              <a:ahLst/>
              <a:cxnLst/>
              <a:rect l="l" t="t" r="r" b="b"/>
              <a:pathLst>
                <a:path w="42646" h="36773" extrusionOk="0">
                  <a:moveTo>
                    <a:pt x="29780" y="0"/>
                  </a:moveTo>
                  <a:cubicBezTo>
                    <a:pt x="27003" y="0"/>
                    <a:pt x="23933" y="720"/>
                    <a:pt x="23409" y="3775"/>
                  </a:cubicBezTo>
                  <a:cubicBezTo>
                    <a:pt x="22826" y="7170"/>
                    <a:pt x="20299" y="7518"/>
                    <a:pt x="14081" y="9607"/>
                  </a:cubicBezTo>
                  <a:cubicBezTo>
                    <a:pt x="1" y="14339"/>
                    <a:pt x="18842" y="26847"/>
                    <a:pt x="15247" y="35640"/>
                  </a:cubicBezTo>
                  <a:lnTo>
                    <a:pt x="42645" y="36772"/>
                  </a:lnTo>
                  <a:cubicBezTo>
                    <a:pt x="39925" y="35640"/>
                    <a:pt x="33955" y="35806"/>
                    <a:pt x="36622" y="28762"/>
                  </a:cubicBezTo>
                  <a:cubicBezTo>
                    <a:pt x="38467" y="23886"/>
                    <a:pt x="27683" y="23276"/>
                    <a:pt x="28364" y="18837"/>
                  </a:cubicBezTo>
                  <a:cubicBezTo>
                    <a:pt x="29043" y="14397"/>
                    <a:pt x="34096" y="10304"/>
                    <a:pt x="28364" y="5515"/>
                  </a:cubicBezTo>
                  <a:cubicBezTo>
                    <a:pt x="22632" y="727"/>
                    <a:pt x="34495" y="572"/>
                    <a:pt x="34495" y="572"/>
                  </a:cubicBezTo>
                  <a:cubicBezTo>
                    <a:pt x="34495" y="572"/>
                    <a:pt x="32254" y="0"/>
                    <a:pt x="2978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8"/>
            <p:cNvSpPr/>
            <p:nvPr/>
          </p:nvSpPr>
          <p:spPr>
            <a:xfrm>
              <a:off x="2145882" y="1668749"/>
              <a:ext cx="1269643" cy="1342102"/>
            </a:xfrm>
            <a:custGeom>
              <a:avLst/>
              <a:gdLst/>
              <a:ahLst/>
              <a:cxnLst/>
              <a:rect l="l" t="t" r="r" b="b"/>
              <a:pathLst>
                <a:path w="31540" h="33340" extrusionOk="0">
                  <a:moveTo>
                    <a:pt x="19984" y="1"/>
                  </a:moveTo>
                  <a:cubicBezTo>
                    <a:pt x="10456" y="1"/>
                    <a:pt x="0" y="3416"/>
                    <a:pt x="9904" y="16219"/>
                  </a:cubicBezTo>
                  <a:cubicBezTo>
                    <a:pt x="15919" y="23992"/>
                    <a:pt x="8998" y="28224"/>
                    <a:pt x="4137" y="33340"/>
                  </a:cubicBezTo>
                  <a:lnTo>
                    <a:pt x="13458" y="32947"/>
                  </a:lnTo>
                  <a:cubicBezTo>
                    <a:pt x="19582" y="29109"/>
                    <a:pt x="25940" y="26157"/>
                    <a:pt x="17732" y="18973"/>
                  </a:cubicBezTo>
                  <a:cubicBezTo>
                    <a:pt x="9596" y="11852"/>
                    <a:pt x="15939" y="5023"/>
                    <a:pt x="21731" y="5023"/>
                  </a:cubicBezTo>
                  <a:cubicBezTo>
                    <a:pt x="21782" y="5023"/>
                    <a:pt x="21832" y="5024"/>
                    <a:pt x="21883" y="5025"/>
                  </a:cubicBezTo>
                  <a:cubicBezTo>
                    <a:pt x="22041" y="5028"/>
                    <a:pt x="22185" y="5030"/>
                    <a:pt x="22317" y="5030"/>
                  </a:cubicBezTo>
                  <a:cubicBezTo>
                    <a:pt x="27409" y="5030"/>
                    <a:pt x="13482" y="2616"/>
                    <a:pt x="22927" y="1893"/>
                  </a:cubicBezTo>
                  <a:cubicBezTo>
                    <a:pt x="23837" y="1824"/>
                    <a:pt x="24694" y="1795"/>
                    <a:pt x="25489" y="1795"/>
                  </a:cubicBezTo>
                  <a:cubicBezTo>
                    <a:pt x="29190" y="1795"/>
                    <a:pt x="31539" y="2415"/>
                    <a:pt x="31539" y="2415"/>
                  </a:cubicBezTo>
                  <a:cubicBezTo>
                    <a:pt x="31132" y="1241"/>
                    <a:pt x="25727" y="1"/>
                    <a:pt x="199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8"/>
            <p:cNvSpPr/>
            <p:nvPr/>
          </p:nvSpPr>
          <p:spPr>
            <a:xfrm>
              <a:off x="859235" y="2945037"/>
              <a:ext cx="2493636" cy="283959"/>
            </a:xfrm>
            <a:custGeom>
              <a:avLst/>
              <a:gdLst/>
              <a:ahLst/>
              <a:cxnLst/>
              <a:rect l="l" t="t" r="r" b="b"/>
              <a:pathLst>
                <a:path w="61946" h="7054" extrusionOk="0">
                  <a:moveTo>
                    <a:pt x="32302" y="0"/>
                  </a:moveTo>
                  <a:cubicBezTo>
                    <a:pt x="22023" y="0"/>
                    <a:pt x="11590" y="876"/>
                    <a:pt x="1" y="2418"/>
                  </a:cubicBezTo>
                  <a:lnTo>
                    <a:pt x="2306" y="6289"/>
                  </a:lnTo>
                  <a:lnTo>
                    <a:pt x="57141" y="7054"/>
                  </a:lnTo>
                  <a:lnTo>
                    <a:pt x="61945" y="2535"/>
                  </a:lnTo>
                  <a:cubicBezTo>
                    <a:pt x="51634" y="786"/>
                    <a:pt x="42037" y="0"/>
                    <a:pt x="323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8"/>
            <p:cNvSpPr/>
            <p:nvPr/>
          </p:nvSpPr>
          <p:spPr>
            <a:xfrm>
              <a:off x="819787" y="2932196"/>
              <a:ext cx="1701096" cy="302677"/>
            </a:xfrm>
            <a:custGeom>
              <a:avLst/>
              <a:gdLst/>
              <a:ahLst/>
              <a:cxnLst/>
              <a:rect l="l" t="t" r="r" b="b"/>
              <a:pathLst>
                <a:path w="42258" h="7519" extrusionOk="0">
                  <a:moveTo>
                    <a:pt x="27196" y="1"/>
                  </a:moveTo>
                  <a:cubicBezTo>
                    <a:pt x="18295" y="1"/>
                    <a:pt x="10707" y="1248"/>
                    <a:pt x="0" y="2126"/>
                  </a:cubicBezTo>
                  <a:lnTo>
                    <a:pt x="2479" y="7519"/>
                  </a:lnTo>
                  <a:lnTo>
                    <a:pt x="42257" y="7217"/>
                  </a:lnTo>
                  <a:lnTo>
                    <a:pt x="35254" y="344"/>
                  </a:lnTo>
                  <a:cubicBezTo>
                    <a:pt x="32392" y="103"/>
                    <a:pt x="29740" y="1"/>
                    <a:pt x="2719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8"/>
            <p:cNvSpPr/>
            <p:nvPr/>
          </p:nvSpPr>
          <p:spPr>
            <a:xfrm>
              <a:off x="1963013" y="2932196"/>
              <a:ext cx="1421002" cy="197048"/>
            </a:xfrm>
            <a:custGeom>
              <a:avLst/>
              <a:gdLst/>
              <a:ahLst/>
              <a:cxnLst/>
              <a:rect l="l" t="t" r="r" b="b"/>
              <a:pathLst>
                <a:path w="35300" h="4895" extrusionOk="0">
                  <a:moveTo>
                    <a:pt x="4288" y="1"/>
                  </a:moveTo>
                  <a:cubicBezTo>
                    <a:pt x="2879" y="1"/>
                    <a:pt x="1449" y="5"/>
                    <a:pt x="0" y="12"/>
                  </a:cubicBezTo>
                  <a:cubicBezTo>
                    <a:pt x="419" y="1508"/>
                    <a:pt x="22487" y="1008"/>
                    <a:pt x="32200" y="4895"/>
                  </a:cubicBezTo>
                  <a:lnTo>
                    <a:pt x="35299" y="2199"/>
                  </a:lnTo>
                  <a:cubicBezTo>
                    <a:pt x="28255" y="356"/>
                    <a:pt x="17164" y="1"/>
                    <a:pt x="42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8"/>
            <p:cNvSpPr/>
            <p:nvPr/>
          </p:nvSpPr>
          <p:spPr>
            <a:xfrm>
              <a:off x="2995301" y="1919611"/>
              <a:ext cx="344865" cy="100396"/>
            </a:xfrm>
            <a:custGeom>
              <a:avLst/>
              <a:gdLst/>
              <a:ahLst/>
              <a:cxnLst/>
              <a:rect l="l" t="t" r="r" b="b"/>
              <a:pathLst>
                <a:path w="8567" h="2494" extrusionOk="0">
                  <a:moveTo>
                    <a:pt x="8567" y="0"/>
                  </a:moveTo>
                  <a:cubicBezTo>
                    <a:pt x="7844" y="393"/>
                    <a:pt x="7196" y="1176"/>
                    <a:pt x="5825" y="1176"/>
                  </a:cubicBezTo>
                  <a:cubicBezTo>
                    <a:pt x="5278" y="1176"/>
                    <a:pt x="4617" y="1052"/>
                    <a:pt x="3791" y="729"/>
                  </a:cubicBezTo>
                  <a:cubicBezTo>
                    <a:pt x="2979" y="412"/>
                    <a:pt x="2320" y="284"/>
                    <a:pt x="1805" y="284"/>
                  </a:cubicBezTo>
                  <a:cubicBezTo>
                    <a:pt x="188" y="284"/>
                    <a:pt x="1" y="1553"/>
                    <a:pt x="976" y="2208"/>
                  </a:cubicBezTo>
                  <a:cubicBezTo>
                    <a:pt x="1276" y="2409"/>
                    <a:pt x="1548" y="2493"/>
                    <a:pt x="1777" y="2493"/>
                  </a:cubicBezTo>
                  <a:cubicBezTo>
                    <a:pt x="2510" y="2493"/>
                    <a:pt x="2797" y="1630"/>
                    <a:pt x="2151" y="1034"/>
                  </a:cubicBezTo>
                  <a:lnTo>
                    <a:pt x="2151" y="1034"/>
                  </a:lnTo>
                  <a:cubicBezTo>
                    <a:pt x="3354" y="1517"/>
                    <a:pt x="4367" y="1714"/>
                    <a:pt x="5216" y="1714"/>
                  </a:cubicBezTo>
                  <a:cubicBezTo>
                    <a:pt x="6944" y="1714"/>
                    <a:pt x="7990" y="895"/>
                    <a:pt x="85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8"/>
            <p:cNvSpPr/>
            <p:nvPr/>
          </p:nvSpPr>
          <p:spPr>
            <a:xfrm>
              <a:off x="1518781" y="1781258"/>
              <a:ext cx="1073842" cy="1151494"/>
            </a:xfrm>
            <a:custGeom>
              <a:avLst/>
              <a:gdLst/>
              <a:ahLst/>
              <a:cxnLst/>
              <a:rect l="l" t="t" r="r" b="b"/>
              <a:pathLst>
                <a:path w="26676" h="28605" extrusionOk="0">
                  <a:moveTo>
                    <a:pt x="19292" y="1"/>
                  </a:moveTo>
                  <a:lnTo>
                    <a:pt x="19292" y="1"/>
                  </a:lnTo>
                  <a:cubicBezTo>
                    <a:pt x="19291" y="1"/>
                    <a:pt x="0" y="3173"/>
                    <a:pt x="6972" y="13235"/>
                  </a:cubicBezTo>
                  <a:cubicBezTo>
                    <a:pt x="11191" y="19324"/>
                    <a:pt x="11079" y="24255"/>
                    <a:pt x="13061" y="27371"/>
                  </a:cubicBezTo>
                  <a:cubicBezTo>
                    <a:pt x="13613" y="28238"/>
                    <a:pt x="14411" y="28605"/>
                    <a:pt x="15325" y="28605"/>
                  </a:cubicBezTo>
                  <a:cubicBezTo>
                    <a:pt x="17435" y="28605"/>
                    <a:pt x="20160" y="26646"/>
                    <a:pt x="21890" y="24370"/>
                  </a:cubicBezTo>
                  <a:cubicBezTo>
                    <a:pt x="24717" y="20649"/>
                    <a:pt x="26675" y="16018"/>
                    <a:pt x="21412" y="12365"/>
                  </a:cubicBezTo>
                  <a:cubicBezTo>
                    <a:pt x="13026" y="6543"/>
                    <a:pt x="17465" y="1567"/>
                    <a:pt x="1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8"/>
            <p:cNvSpPr/>
            <p:nvPr/>
          </p:nvSpPr>
          <p:spPr>
            <a:xfrm>
              <a:off x="1849660" y="1781258"/>
              <a:ext cx="742946" cy="1151454"/>
            </a:xfrm>
            <a:custGeom>
              <a:avLst/>
              <a:gdLst/>
              <a:ahLst/>
              <a:cxnLst/>
              <a:rect l="l" t="t" r="r" b="b"/>
              <a:pathLst>
                <a:path w="18456" h="28604" extrusionOk="0">
                  <a:moveTo>
                    <a:pt x="11072" y="1"/>
                  </a:moveTo>
                  <a:lnTo>
                    <a:pt x="11072" y="1"/>
                  </a:lnTo>
                  <a:cubicBezTo>
                    <a:pt x="11072" y="1"/>
                    <a:pt x="10895" y="30"/>
                    <a:pt x="10582" y="92"/>
                  </a:cubicBezTo>
                  <a:cubicBezTo>
                    <a:pt x="6576" y="2409"/>
                    <a:pt x="0" y="10285"/>
                    <a:pt x="7321" y="15365"/>
                  </a:cubicBezTo>
                  <a:cubicBezTo>
                    <a:pt x="12584" y="19019"/>
                    <a:pt x="10104" y="21628"/>
                    <a:pt x="7278" y="25348"/>
                  </a:cubicBezTo>
                  <a:cubicBezTo>
                    <a:pt x="6626" y="26200"/>
                    <a:pt x="5875" y="26973"/>
                    <a:pt x="5043" y="27649"/>
                  </a:cubicBezTo>
                  <a:cubicBezTo>
                    <a:pt x="5580" y="28316"/>
                    <a:pt x="6298" y="28603"/>
                    <a:pt x="7107" y="28603"/>
                  </a:cubicBezTo>
                  <a:cubicBezTo>
                    <a:pt x="9217" y="28603"/>
                    <a:pt x="11942" y="26646"/>
                    <a:pt x="13671" y="24370"/>
                  </a:cubicBezTo>
                  <a:cubicBezTo>
                    <a:pt x="16497" y="20649"/>
                    <a:pt x="18455" y="16018"/>
                    <a:pt x="13192" y="12365"/>
                  </a:cubicBezTo>
                  <a:cubicBezTo>
                    <a:pt x="4806" y="6543"/>
                    <a:pt x="9245" y="1567"/>
                    <a:pt x="110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8"/>
            <p:cNvSpPr/>
            <p:nvPr/>
          </p:nvSpPr>
          <p:spPr>
            <a:xfrm>
              <a:off x="2651742" y="2078050"/>
              <a:ext cx="433627" cy="520537"/>
            </a:xfrm>
            <a:custGeom>
              <a:avLst/>
              <a:gdLst/>
              <a:ahLst/>
              <a:cxnLst/>
              <a:rect l="l" t="t" r="r" b="b"/>
              <a:pathLst>
                <a:path w="10772" h="12931" extrusionOk="0">
                  <a:moveTo>
                    <a:pt x="4595" y="1"/>
                  </a:moveTo>
                  <a:cubicBezTo>
                    <a:pt x="2696" y="1"/>
                    <a:pt x="961" y="1159"/>
                    <a:pt x="418" y="4842"/>
                  </a:cubicBezTo>
                  <a:cubicBezTo>
                    <a:pt x="0" y="11568"/>
                    <a:pt x="1381" y="12931"/>
                    <a:pt x="2569" y="12931"/>
                  </a:cubicBezTo>
                  <a:cubicBezTo>
                    <a:pt x="3377" y="12931"/>
                    <a:pt x="4096" y="12299"/>
                    <a:pt x="4096" y="12299"/>
                  </a:cubicBezTo>
                  <a:cubicBezTo>
                    <a:pt x="5578" y="10365"/>
                    <a:pt x="6031" y="10636"/>
                    <a:pt x="5401" y="9428"/>
                  </a:cubicBezTo>
                  <a:cubicBezTo>
                    <a:pt x="4771" y="8221"/>
                    <a:pt x="3158" y="4890"/>
                    <a:pt x="5140" y="3360"/>
                  </a:cubicBezTo>
                  <a:cubicBezTo>
                    <a:pt x="6005" y="2693"/>
                    <a:pt x="7031" y="2465"/>
                    <a:pt x="7981" y="2465"/>
                  </a:cubicBezTo>
                  <a:cubicBezTo>
                    <a:pt x="9210" y="2465"/>
                    <a:pt x="10312" y="2847"/>
                    <a:pt x="10771" y="3156"/>
                  </a:cubicBezTo>
                  <a:cubicBezTo>
                    <a:pt x="10472" y="2454"/>
                    <a:pt x="7359" y="1"/>
                    <a:pt x="45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8"/>
            <p:cNvSpPr/>
            <p:nvPr/>
          </p:nvSpPr>
          <p:spPr>
            <a:xfrm>
              <a:off x="2345054" y="1821472"/>
              <a:ext cx="479518" cy="645288"/>
            </a:xfrm>
            <a:custGeom>
              <a:avLst/>
              <a:gdLst/>
              <a:ahLst/>
              <a:cxnLst/>
              <a:rect l="l" t="t" r="r" b="b"/>
              <a:pathLst>
                <a:path w="11912" h="16030" extrusionOk="0">
                  <a:moveTo>
                    <a:pt x="8241" y="1"/>
                  </a:moveTo>
                  <a:cubicBezTo>
                    <a:pt x="4693" y="1"/>
                    <a:pt x="0" y="1245"/>
                    <a:pt x="1080" y="8104"/>
                  </a:cubicBezTo>
                  <a:lnTo>
                    <a:pt x="6855" y="16030"/>
                  </a:lnTo>
                  <a:cubicBezTo>
                    <a:pt x="4148" y="7484"/>
                    <a:pt x="6692" y="1645"/>
                    <a:pt x="11912" y="404"/>
                  </a:cubicBezTo>
                  <a:cubicBezTo>
                    <a:pt x="11912" y="404"/>
                    <a:pt x="10262" y="1"/>
                    <a:pt x="82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8"/>
            <p:cNvSpPr/>
            <p:nvPr/>
          </p:nvSpPr>
          <p:spPr>
            <a:xfrm>
              <a:off x="2492581" y="2389252"/>
              <a:ext cx="759491" cy="512889"/>
            </a:xfrm>
            <a:custGeom>
              <a:avLst/>
              <a:gdLst/>
              <a:ahLst/>
              <a:cxnLst/>
              <a:rect l="l" t="t" r="r" b="b"/>
              <a:pathLst>
                <a:path w="18867" h="12741" extrusionOk="0">
                  <a:moveTo>
                    <a:pt x="6289" y="0"/>
                  </a:moveTo>
                  <a:lnTo>
                    <a:pt x="6289" y="0"/>
                  </a:lnTo>
                  <a:cubicBezTo>
                    <a:pt x="9530" y="4742"/>
                    <a:pt x="2559" y="11341"/>
                    <a:pt x="0" y="12723"/>
                  </a:cubicBezTo>
                  <a:cubicBezTo>
                    <a:pt x="410" y="12734"/>
                    <a:pt x="805" y="12740"/>
                    <a:pt x="1188" y="12740"/>
                  </a:cubicBezTo>
                  <a:cubicBezTo>
                    <a:pt x="18866" y="12740"/>
                    <a:pt x="7588" y="682"/>
                    <a:pt x="62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8"/>
            <p:cNvSpPr/>
            <p:nvPr/>
          </p:nvSpPr>
          <p:spPr>
            <a:xfrm>
              <a:off x="2190442" y="3102067"/>
              <a:ext cx="801920" cy="119477"/>
            </a:xfrm>
            <a:custGeom>
              <a:avLst/>
              <a:gdLst/>
              <a:ahLst/>
              <a:cxnLst/>
              <a:rect l="l" t="t" r="r" b="b"/>
              <a:pathLst>
                <a:path w="19921" h="2968" extrusionOk="0">
                  <a:moveTo>
                    <a:pt x="4666" y="0"/>
                  </a:moveTo>
                  <a:cubicBezTo>
                    <a:pt x="1567" y="0"/>
                    <a:pt x="0" y="2968"/>
                    <a:pt x="7182" y="2968"/>
                  </a:cubicBezTo>
                  <a:cubicBezTo>
                    <a:pt x="7894" y="2968"/>
                    <a:pt x="8692" y="2938"/>
                    <a:pt x="9582" y="2874"/>
                  </a:cubicBezTo>
                  <a:cubicBezTo>
                    <a:pt x="19920" y="2130"/>
                    <a:pt x="7232" y="230"/>
                    <a:pt x="5154" y="24"/>
                  </a:cubicBezTo>
                  <a:cubicBezTo>
                    <a:pt x="4988" y="8"/>
                    <a:pt x="4825" y="0"/>
                    <a:pt x="46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
            <p:cNvSpPr/>
            <p:nvPr/>
          </p:nvSpPr>
          <p:spPr>
            <a:xfrm>
              <a:off x="1994611" y="2753026"/>
              <a:ext cx="158967" cy="141979"/>
            </a:xfrm>
            <a:custGeom>
              <a:avLst/>
              <a:gdLst/>
              <a:ahLst/>
              <a:cxnLst/>
              <a:rect l="l" t="t" r="r" b="b"/>
              <a:pathLst>
                <a:path w="3949" h="3527" extrusionOk="0">
                  <a:moveTo>
                    <a:pt x="2676" y="0"/>
                  </a:moveTo>
                  <a:lnTo>
                    <a:pt x="2676" y="0"/>
                  </a:lnTo>
                  <a:cubicBezTo>
                    <a:pt x="2695" y="1062"/>
                    <a:pt x="2074" y="1769"/>
                    <a:pt x="1364" y="1769"/>
                  </a:cubicBezTo>
                  <a:cubicBezTo>
                    <a:pt x="896" y="1769"/>
                    <a:pt x="389" y="1463"/>
                    <a:pt x="0" y="751"/>
                  </a:cubicBezTo>
                  <a:lnTo>
                    <a:pt x="0" y="751"/>
                  </a:lnTo>
                  <a:cubicBezTo>
                    <a:pt x="0" y="751"/>
                    <a:pt x="751" y="3262"/>
                    <a:pt x="817" y="3458"/>
                  </a:cubicBezTo>
                  <a:cubicBezTo>
                    <a:pt x="831" y="3502"/>
                    <a:pt x="908" y="3526"/>
                    <a:pt x="1029" y="3526"/>
                  </a:cubicBezTo>
                  <a:cubicBezTo>
                    <a:pt x="1446" y="3526"/>
                    <a:pt x="2384" y="3238"/>
                    <a:pt x="3068" y="2479"/>
                  </a:cubicBezTo>
                  <a:cubicBezTo>
                    <a:pt x="3948" y="1500"/>
                    <a:pt x="2676" y="0"/>
                    <a:pt x="2676" y="0"/>
                  </a:cubicBezTo>
                  <a:close/>
                </a:path>
              </a:pathLst>
            </a:custGeom>
            <a:solidFill>
              <a:srgbClr val="FDD7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8"/>
            <p:cNvSpPr/>
            <p:nvPr/>
          </p:nvSpPr>
          <p:spPr>
            <a:xfrm>
              <a:off x="2020897" y="2410265"/>
              <a:ext cx="572024" cy="525328"/>
            </a:xfrm>
            <a:custGeom>
              <a:avLst/>
              <a:gdLst/>
              <a:ahLst/>
              <a:cxnLst/>
              <a:rect l="l" t="t" r="r" b="b"/>
              <a:pathLst>
                <a:path w="14210" h="13050" extrusionOk="0">
                  <a:moveTo>
                    <a:pt x="11896" y="0"/>
                  </a:moveTo>
                  <a:cubicBezTo>
                    <a:pt x="11898" y="3"/>
                    <a:pt x="11901" y="6"/>
                    <a:pt x="11903" y="9"/>
                  </a:cubicBezTo>
                  <a:lnTo>
                    <a:pt x="11903" y="9"/>
                  </a:lnTo>
                  <a:cubicBezTo>
                    <a:pt x="11899" y="3"/>
                    <a:pt x="11896" y="0"/>
                    <a:pt x="11896" y="0"/>
                  </a:cubicBezTo>
                  <a:close/>
                  <a:moveTo>
                    <a:pt x="11903" y="9"/>
                  </a:moveTo>
                  <a:cubicBezTo>
                    <a:pt x="11911" y="21"/>
                    <a:pt x="11928" y="44"/>
                    <a:pt x="11951" y="80"/>
                  </a:cubicBezTo>
                  <a:lnTo>
                    <a:pt x="11951" y="80"/>
                  </a:lnTo>
                  <a:cubicBezTo>
                    <a:pt x="11936" y="55"/>
                    <a:pt x="11920" y="32"/>
                    <a:pt x="11903" y="9"/>
                  </a:cubicBezTo>
                  <a:close/>
                  <a:moveTo>
                    <a:pt x="11951" y="80"/>
                  </a:moveTo>
                  <a:cubicBezTo>
                    <a:pt x="12911" y="1590"/>
                    <a:pt x="10891" y="5841"/>
                    <a:pt x="7079" y="9559"/>
                  </a:cubicBezTo>
                  <a:cubicBezTo>
                    <a:pt x="6010" y="10692"/>
                    <a:pt x="5315" y="11129"/>
                    <a:pt x="4805" y="11129"/>
                  </a:cubicBezTo>
                  <a:cubicBezTo>
                    <a:pt x="3611" y="11129"/>
                    <a:pt x="3427" y="8738"/>
                    <a:pt x="1827" y="7276"/>
                  </a:cubicBezTo>
                  <a:lnTo>
                    <a:pt x="1827" y="7276"/>
                  </a:lnTo>
                  <a:cubicBezTo>
                    <a:pt x="2740" y="11027"/>
                    <a:pt x="196" y="11516"/>
                    <a:pt x="0" y="13049"/>
                  </a:cubicBezTo>
                  <a:lnTo>
                    <a:pt x="10472" y="12984"/>
                  </a:lnTo>
                  <a:lnTo>
                    <a:pt x="13831" y="8613"/>
                  </a:lnTo>
                  <a:lnTo>
                    <a:pt x="13831" y="8613"/>
                  </a:lnTo>
                  <a:cubicBezTo>
                    <a:pt x="13372" y="9023"/>
                    <a:pt x="10260" y="11172"/>
                    <a:pt x="9474" y="11172"/>
                  </a:cubicBezTo>
                  <a:cubicBezTo>
                    <a:pt x="9198" y="11172"/>
                    <a:pt x="9209" y="10908"/>
                    <a:pt x="9721" y="10211"/>
                  </a:cubicBezTo>
                  <a:cubicBezTo>
                    <a:pt x="14210" y="4104"/>
                    <a:pt x="12314" y="635"/>
                    <a:pt x="11951" y="8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8"/>
            <p:cNvSpPr/>
            <p:nvPr/>
          </p:nvSpPr>
          <p:spPr>
            <a:xfrm>
              <a:off x="2235365" y="1815796"/>
              <a:ext cx="437733" cy="382060"/>
            </a:xfrm>
            <a:custGeom>
              <a:avLst/>
              <a:gdLst/>
              <a:ahLst/>
              <a:cxnLst/>
              <a:rect l="l" t="t" r="r" b="b"/>
              <a:pathLst>
                <a:path w="10874" h="9491" extrusionOk="0">
                  <a:moveTo>
                    <a:pt x="9862" y="1"/>
                  </a:moveTo>
                  <a:cubicBezTo>
                    <a:pt x="6736" y="1"/>
                    <a:pt x="0" y="2224"/>
                    <a:pt x="6257" y="9490"/>
                  </a:cubicBezTo>
                  <a:cubicBezTo>
                    <a:pt x="5907" y="6004"/>
                    <a:pt x="8510" y="970"/>
                    <a:pt x="10874" y="111"/>
                  </a:cubicBezTo>
                  <a:cubicBezTo>
                    <a:pt x="10625" y="40"/>
                    <a:pt x="10275" y="1"/>
                    <a:pt x="98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8"/>
            <p:cNvSpPr/>
            <p:nvPr/>
          </p:nvSpPr>
          <p:spPr>
            <a:xfrm>
              <a:off x="2025002" y="1751068"/>
              <a:ext cx="318699" cy="499846"/>
            </a:xfrm>
            <a:custGeom>
              <a:avLst/>
              <a:gdLst/>
              <a:ahLst/>
              <a:cxnLst/>
              <a:rect l="l" t="t" r="r" b="b"/>
              <a:pathLst>
                <a:path w="7917" h="12417" extrusionOk="0">
                  <a:moveTo>
                    <a:pt x="7470" y="0"/>
                  </a:moveTo>
                  <a:lnTo>
                    <a:pt x="7470" y="0"/>
                  </a:lnTo>
                  <a:cubicBezTo>
                    <a:pt x="1" y="2892"/>
                    <a:pt x="2152" y="9032"/>
                    <a:pt x="7916" y="12417"/>
                  </a:cubicBezTo>
                  <a:cubicBezTo>
                    <a:pt x="3181" y="5475"/>
                    <a:pt x="7470" y="0"/>
                    <a:pt x="7470" y="0"/>
                  </a:cubicBezTo>
                  <a:close/>
                </a:path>
              </a:pathLst>
            </a:custGeom>
            <a:solidFill>
              <a:srgbClr val="FDD7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8"/>
            <p:cNvSpPr/>
            <p:nvPr/>
          </p:nvSpPr>
          <p:spPr>
            <a:xfrm>
              <a:off x="1726848" y="2259232"/>
              <a:ext cx="270514" cy="535069"/>
            </a:xfrm>
            <a:custGeom>
              <a:avLst/>
              <a:gdLst/>
              <a:ahLst/>
              <a:cxnLst/>
              <a:rect l="l" t="t" r="r" b="b"/>
              <a:pathLst>
                <a:path w="6720" h="13292" extrusionOk="0">
                  <a:moveTo>
                    <a:pt x="2904" y="1"/>
                  </a:moveTo>
                  <a:lnTo>
                    <a:pt x="2904" y="1"/>
                  </a:lnTo>
                  <a:cubicBezTo>
                    <a:pt x="0" y="7029"/>
                    <a:pt x="1610" y="13281"/>
                    <a:pt x="2917" y="13291"/>
                  </a:cubicBezTo>
                  <a:cubicBezTo>
                    <a:pt x="2921" y="13291"/>
                    <a:pt x="2926" y="13291"/>
                    <a:pt x="2930" y="13291"/>
                  </a:cubicBezTo>
                  <a:cubicBezTo>
                    <a:pt x="6719" y="13291"/>
                    <a:pt x="2905" y="1"/>
                    <a:pt x="29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8"/>
            <p:cNvSpPr/>
            <p:nvPr/>
          </p:nvSpPr>
          <p:spPr>
            <a:xfrm>
              <a:off x="1671621" y="2254120"/>
              <a:ext cx="306985" cy="536639"/>
            </a:xfrm>
            <a:custGeom>
              <a:avLst/>
              <a:gdLst/>
              <a:ahLst/>
              <a:cxnLst/>
              <a:rect l="l" t="t" r="r" b="b"/>
              <a:pathLst>
                <a:path w="7626" h="13331" extrusionOk="0">
                  <a:moveTo>
                    <a:pt x="4336" y="0"/>
                  </a:moveTo>
                  <a:lnTo>
                    <a:pt x="4336" y="0"/>
                  </a:lnTo>
                  <a:cubicBezTo>
                    <a:pt x="1" y="6441"/>
                    <a:pt x="1403" y="13022"/>
                    <a:pt x="3041" y="13298"/>
                  </a:cubicBezTo>
                  <a:cubicBezTo>
                    <a:pt x="3174" y="13320"/>
                    <a:pt x="3300" y="13331"/>
                    <a:pt x="3421" y="13331"/>
                  </a:cubicBezTo>
                  <a:cubicBezTo>
                    <a:pt x="7625" y="13331"/>
                    <a:pt x="4336" y="1"/>
                    <a:pt x="43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8"/>
            <p:cNvSpPr/>
            <p:nvPr/>
          </p:nvSpPr>
          <p:spPr>
            <a:xfrm>
              <a:off x="1768671" y="2253234"/>
              <a:ext cx="192177" cy="498478"/>
            </a:xfrm>
            <a:custGeom>
              <a:avLst/>
              <a:gdLst/>
              <a:ahLst/>
              <a:cxnLst/>
              <a:rect l="l" t="t" r="r" b="b"/>
              <a:pathLst>
                <a:path w="4774" h="12383" extrusionOk="0">
                  <a:moveTo>
                    <a:pt x="1930" y="0"/>
                  </a:moveTo>
                  <a:cubicBezTo>
                    <a:pt x="0" y="9958"/>
                    <a:pt x="2461" y="12383"/>
                    <a:pt x="2461" y="12383"/>
                  </a:cubicBezTo>
                  <a:cubicBezTo>
                    <a:pt x="4774" y="6929"/>
                    <a:pt x="1930" y="1"/>
                    <a:pt x="19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8"/>
            <p:cNvSpPr/>
            <p:nvPr/>
          </p:nvSpPr>
          <p:spPr>
            <a:xfrm>
              <a:off x="1518338" y="2205212"/>
              <a:ext cx="200550" cy="602778"/>
            </a:xfrm>
            <a:custGeom>
              <a:avLst/>
              <a:gdLst/>
              <a:ahLst/>
              <a:cxnLst/>
              <a:rect l="l" t="t" r="r" b="b"/>
              <a:pathLst>
                <a:path w="4982" h="14974" extrusionOk="0">
                  <a:moveTo>
                    <a:pt x="3001" y="0"/>
                  </a:moveTo>
                  <a:lnTo>
                    <a:pt x="3001" y="0"/>
                  </a:lnTo>
                  <a:cubicBezTo>
                    <a:pt x="1" y="8026"/>
                    <a:pt x="2024" y="14860"/>
                    <a:pt x="3528" y="14967"/>
                  </a:cubicBezTo>
                  <a:cubicBezTo>
                    <a:pt x="3566" y="14971"/>
                    <a:pt x="3603" y="14974"/>
                    <a:pt x="3641" y="14974"/>
                  </a:cubicBezTo>
                  <a:cubicBezTo>
                    <a:pt x="4319" y="14974"/>
                    <a:pt x="4981" y="14246"/>
                    <a:pt x="4961" y="13772"/>
                  </a:cubicBezTo>
                  <a:cubicBezTo>
                    <a:pt x="2562" y="10124"/>
                    <a:pt x="3078" y="4045"/>
                    <a:pt x="30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8"/>
            <p:cNvSpPr/>
            <p:nvPr/>
          </p:nvSpPr>
          <p:spPr>
            <a:xfrm>
              <a:off x="1801155" y="2482077"/>
              <a:ext cx="84978" cy="60463"/>
            </a:xfrm>
            <a:custGeom>
              <a:avLst/>
              <a:gdLst/>
              <a:ahLst/>
              <a:cxnLst/>
              <a:rect l="l" t="t" r="r" b="b"/>
              <a:pathLst>
                <a:path w="2111" h="1502" extrusionOk="0">
                  <a:moveTo>
                    <a:pt x="2110" y="1"/>
                  </a:moveTo>
                  <a:cubicBezTo>
                    <a:pt x="2110" y="1"/>
                    <a:pt x="783" y="348"/>
                    <a:pt x="1" y="1043"/>
                  </a:cubicBezTo>
                  <a:lnTo>
                    <a:pt x="197" y="1501"/>
                  </a:lnTo>
                  <a:cubicBezTo>
                    <a:pt x="1002" y="718"/>
                    <a:pt x="2110" y="1"/>
                    <a:pt x="2110" y="1"/>
                  </a:cubicBezTo>
                  <a:close/>
                </a:path>
              </a:pathLst>
            </a:custGeom>
            <a:solidFill>
              <a:srgbClr val="DB5E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
            <p:cNvSpPr/>
            <p:nvPr/>
          </p:nvSpPr>
          <p:spPr>
            <a:xfrm>
              <a:off x="1813433" y="2580981"/>
              <a:ext cx="79665" cy="65334"/>
            </a:xfrm>
            <a:custGeom>
              <a:avLst/>
              <a:gdLst/>
              <a:ahLst/>
              <a:cxnLst/>
              <a:rect l="l" t="t" r="r" b="b"/>
              <a:pathLst>
                <a:path w="1979" h="1623" extrusionOk="0">
                  <a:moveTo>
                    <a:pt x="1967" y="1"/>
                  </a:moveTo>
                  <a:cubicBezTo>
                    <a:pt x="1839" y="1"/>
                    <a:pt x="656" y="22"/>
                    <a:pt x="0" y="805"/>
                  </a:cubicBezTo>
                  <a:lnTo>
                    <a:pt x="200" y="1623"/>
                  </a:lnTo>
                  <a:cubicBezTo>
                    <a:pt x="827" y="588"/>
                    <a:pt x="1979" y="1"/>
                    <a:pt x="1979" y="1"/>
                  </a:cubicBezTo>
                  <a:cubicBezTo>
                    <a:pt x="1979" y="1"/>
                    <a:pt x="1975" y="1"/>
                    <a:pt x="1967" y="1"/>
                  </a:cubicBezTo>
                  <a:close/>
                </a:path>
              </a:pathLst>
            </a:custGeom>
            <a:solidFill>
              <a:srgbClr val="DB5E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8"/>
            <p:cNvSpPr/>
            <p:nvPr/>
          </p:nvSpPr>
          <p:spPr>
            <a:xfrm>
              <a:off x="1652340" y="2510094"/>
              <a:ext cx="316968" cy="329165"/>
            </a:xfrm>
            <a:custGeom>
              <a:avLst/>
              <a:gdLst/>
              <a:ahLst/>
              <a:cxnLst/>
              <a:rect l="l" t="t" r="r" b="b"/>
              <a:pathLst>
                <a:path w="7874" h="8177" extrusionOk="0">
                  <a:moveTo>
                    <a:pt x="1566" y="0"/>
                  </a:moveTo>
                  <a:lnTo>
                    <a:pt x="1566" y="0"/>
                  </a:lnTo>
                  <a:cubicBezTo>
                    <a:pt x="0" y="1652"/>
                    <a:pt x="1349" y="4176"/>
                    <a:pt x="3524" y="4218"/>
                  </a:cubicBezTo>
                  <a:cubicBezTo>
                    <a:pt x="5698" y="4262"/>
                    <a:pt x="6959" y="5567"/>
                    <a:pt x="7873" y="8177"/>
                  </a:cubicBezTo>
                  <a:lnTo>
                    <a:pt x="7656" y="4479"/>
                  </a:lnTo>
                  <a:cubicBezTo>
                    <a:pt x="7003" y="2923"/>
                    <a:pt x="6455" y="2569"/>
                    <a:pt x="5610" y="2569"/>
                  </a:cubicBezTo>
                  <a:cubicBezTo>
                    <a:pt x="4992" y="2569"/>
                    <a:pt x="4215" y="2759"/>
                    <a:pt x="3122" y="2806"/>
                  </a:cubicBezTo>
                  <a:cubicBezTo>
                    <a:pt x="3055" y="2808"/>
                    <a:pt x="2991" y="2810"/>
                    <a:pt x="2929" y="2810"/>
                  </a:cubicBezTo>
                  <a:cubicBezTo>
                    <a:pt x="120" y="2810"/>
                    <a:pt x="1566" y="0"/>
                    <a:pt x="1566" y="0"/>
                  </a:cubicBezTo>
                  <a:close/>
                </a:path>
              </a:pathLst>
            </a:custGeom>
            <a:solidFill>
              <a:srgbClr val="FDD7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8"/>
            <p:cNvSpPr/>
            <p:nvPr/>
          </p:nvSpPr>
          <p:spPr>
            <a:xfrm>
              <a:off x="1530011" y="2167252"/>
              <a:ext cx="241087" cy="141577"/>
            </a:xfrm>
            <a:custGeom>
              <a:avLst/>
              <a:gdLst/>
              <a:ahLst/>
              <a:cxnLst/>
              <a:rect l="l" t="t" r="r" b="b"/>
              <a:pathLst>
                <a:path w="5989" h="3517" extrusionOk="0">
                  <a:moveTo>
                    <a:pt x="3563" y="1"/>
                  </a:moveTo>
                  <a:cubicBezTo>
                    <a:pt x="2992" y="1"/>
                    <a:pt x="2655" y="620"/>
                    <a:pt x="1780" y="1401"/>
                  </a:cubicBezTo>
                  <a:cubicBezTo>
                    <a:pt x="1423" y="1719"/>
                    <a:pt x="1148" y="1840"/>
                    <a:pt x="938" y="1840"/>
                  </a:cubicBezTo>
                  <a:cubicBezTo>
                    <a:pt x="278" y="1840"/>
                    <a:pt x="245" y="651"/>
                    <a:pt x="245" y="651"/>
                  </a:cubicBezTo>
                  <a:lnTo>
                    <a:pt x="245" y="651"/>
                  </a:lnTo>
                  <a:cubicBezTo>
                    <a:pt x="0" y="1764"/>
                    <a:pt x="958" y="2715"/>
                    <a:pt x="1908" y="2715"/>
                  </a:cubicBezTo>
                  <a:cubicBezTo>
                    <a:pt x="2202" y="2715"/>
                    <a:pt x="2494" y="2624"/>
                    <a:pt x="2751" y="2419"/>
                  </a:cubicBezTo>
                  <a:cubicBezTo>
                    <a:pt x="3037" y="2191"/>
                    <a:pt x="3316" y="2095"/>
                    <a:pt x="3593" y="2095"/>
                  </a:cubicBezTo>
                  <a:cubicBezTo>
                    <a:pt x="4369" y="2095"/>
                    <a:pt x="5130" y="2843"/>
                    <a:pt x="5988" y="3516"/>
                  </a:cubicBezTo>
                  <a:lnTo>
                    <a:pt x="4477" y="372"/>
                  </a:lnTo>
                  <a:cubicBezTo>
                    <a:pt x="4091" y="113"/>
                    <a:pt x="3806" y="1"/>
                    <a:pt x="3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8"/>
            <p:cNvSpPr/>
            <p:nvPr/>
          </p:nvSpPr>
          <p:spPr>
            <a:xfrm>
              <a:off x="1763720" y="1607965"/>
              <a:ext cx="235290" cy="361973"/>
            </a:xfrm>
            <a:custGeom>
              <a:avLst/>
              <a:gdLst/>
              <a:ahLst/>
              <a:cxnLst/>
              <a:rect l="l" t="t" r="r" b="b"/>
              <a:pathLst>
                <a:path w="5845" h="8992" extrusionOk="0">
                  <a:moveTo>
                    <a:pt x="3452" y="1"/>
                  </a:moveTo>
                  <a:cubicBezTo>
                    <a:pt x="1425" y="1"/>
                    <a:pt x="58" y="2512"/>
                    <a:pt x="1384" y="3987"/>
                  </a:cubicBezTo>
                  <a:cubicBezTo>
                    <a:pt x="2794" y="5557"/>
                    <a:pt x="1286" y="7146"/>
                    <a:pt x="0" y="8992"/>
                  </a:cubicBezTo>
                  <a:lnTo>
                    <a:pt x="4639" y="6424"/>
                  </a:lnTo>
                  <a:cubicBezTo>
                    <a:pt x="5844" y="4382"/>
                    <a:pt x="4642" y="4218"/>
                    <a:pt x="2846" y="2426"/>
                  </a:cubicBezTo>
                  <a:cubicBezTo>
                    <a:pt x="717" y="301"/>
                    <a:pt x="3848" y="32"/>
                    <a:pt x="3848" y="32"/>
                  </a:cubicBezTo>
                  <a:cubicBezTo>
                    <a:pt x="3714" y="11"/>
                    <a:pt x="3581" y="1"/>
                    <a:pt x="34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8"/>
            <p:cNvSpPr/>
            <p:nvPr/>
          </p:nvSpPr>
          <p:spPr>
            <a:xfrm>
              <a:off x="2463398" y="1463374"/>
              <a:ext cx="568562" cy="255217"/>
            </a:xfrm>
            <a:custGeom>
              <a:avLst/>
              <a:gdLst/>
              <a:ahLst/>
              <a:cxnLst/>
              <a:rect l="l" t="t" r="r" b="b"/>
              <a:pathLst>
                <a:path w="14124" h="6340" extrusionOk="0">
                  <a:moveTo>
                    <a:pt x="11362" y="0"/>
                  </a:moveTo>
                  <a:cubicBezTo>
                    <a:pt x="11362" y="1"/>
                    <a:pt x="13875" y="1681"/>
                    <a:pt x="8607" y="1681"/>
                  </a:cubicBezTo>
                  <a:cubicBezTo>
                    <a:pt x="8529" y="1681"/>
                    <a:pt x="8448" y="1681"/>
                    <a:pt x="8366" y="1680"/>
                  </a:cubicBezTo>
                  <a:cubicBezTo>
                    <a:pt x="6423" y="1663"/>
                    <a:pt x="5037" y="1561"/>
                    <a:pt x="3923" y="1561"/>
                  </a:cubicBezTo>
                  <a:cubicBezTo>
                    <a:pt x="2337" y="1561"/>
                    <a:pt x="1304" y="1767"/>
                    <a:pt x="1" y="2715"/>
                  </a:cubicBezTo>
                  <a:lnTo>
                    <a:pt x="238" y="6340"/>
                  </a:lnTo>
                  <a:cubicBezTo>
                    <a:pt x="2054" y="4781"/>
                    <a:pt x="3224" y="3235"/>
                    <a:pt x="7193" y="3191"/>
                  </a:cubicBezTo>
                  <a:cubicBezTo>
                    <a:pt x="11162" y="3146"/>
                    <a:pt x="14124" y="970"/>
                    <a:pt x="113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8"/>
            <p:cNvSpPr/>
            <p:nvPr/>
          </p:nvSpPr>
          <p:spPr>
            <a:xfrm>
              <a:off x="2785140" y="2096526"/>
              <a:ext cx="491514" cy="178933"/>
            </a:xfrm>
            <a:custGeom>
              <a:avLst/>
              <a:gdLst/>
              <a:ahLst/>
              <a:cxnLst/>
              <a:rect l="l" t="t" r="r" b="b"/>
              <a:pathLst>
                <a:path w="12210" h="4445" extrusionOk="0">
                  <a:moveTo>
                    <a:pt x="2073" y="1"/>
                  </a:moveTo>
                  <a:cubicBezTo>
                    <a:pt x="1406" y="1"/>
                    <a:pt x="792" y="171"/>
                    <a:pt x="76" y="588"/>
                  </a:cubicBezTo>
                  <a:lnTo>
                    <a:pt x="0" y="4444"/>
                  </a:lnTo>
                  <a:cubicBezTo>
                    <a:pt x="1359" y="3462"/>
                    <a:pt x="2364" y="2401"/>
                    <a:pt x="4452" y="2401"/>
                  </a:cubicBezTo>
                  <a:cubicBezTo>
                    <a:pt x="5005" y="2401"/>
                    <a:pt x="5635" y="2476"/>
                    <a:pt x="6367" y="2646"/>
                  </a:cubicBezTo>
                  <a:cubicBezTo>
                    <a:pt x="7005" y="2794"/>
                    <a:pt x="7618" y="2861"/>
                    <a:pt x="8181" y="2861"/>
                  </a:cubicBezTo>
                  <a:cubicBezTo>
                    <a:pt x="10705" y="2861"/>
                    <a:pt x="12210" y="1522"/>
                    <a:pt x="10286" y="202"/>
                  </a:cubicBezTo>
                  <a:lnTo>
                    <a:pt x="10286" y="202"/>
                  </a:lnTo>
                  <a:cubicBezTo>
                    <a:pt x="10286" y="202"/>
                    <a:pt x="11622" y="1686"/>
                    <a:pt x="9763" y="1686"/>
                  </a:cubicBezTo>
                  <a:cubicBezTo>
                    <a:pt x="9268" y="1686"/>
                    <a:pt x="8548" y="1581"/>
                    <a:pt x="7517" y="1316"/>
                  </a:cubicBezTo>
                  <a:cubicBezTo>
                    <a:pt x="4802" y="616"/>
                    <a:pt x="3342" y="1"/>
                    <a:pt x="20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8"/>
            <p:cNvSpPr/>
            <p:nvPr/>
          </p:nvSpPr>
          <p:spPr>
            <a:xfrm>
              <a:off x="2519873" y="2419040"/>
              <a:ext cx="215364" cy="381255"/>
            </a:xfrm>
            <a:custGeom>
              <a:avLst/>
              <a:gdLst/>
              <a:ahLst/>
              <a:cxnLst/>
              <a:rect l="l" t="t" r="r" b="b"/>
              <a:pathLst>
                <a:path w="5350" h="9471" extrusionOk="0">
                  <a:moveTo>
                    <a:pt x="2240" y="1"/>
                  </a:moveTo>
                  <a:lnTo>
                    <a:pt x="2240" y="1"/>
                  </a:lnTo>
                  <a:cubicBezTo>
                    <a:pt x="2412" y="3950"/>
                    <a:pt x="1513" y="6503"/>
                    <a:pt x="0" y="9471"/>
                  </a:cubicBezTo>
                  <a:cubicBezTo>
                    <a:pt x="2512" y="7742"/>
                    <a:pt x="5350" y="4513"/>
                    <a:pt x="22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8"/>
            <p:cNvSpPr/>
            <p:nvPr/>
          </p:nvSpPr>
          <p:spPr>
            <a:xfrm>
              <a:off x="2502564" y="1741407"/>
              <a:ext cx="324496" cy="232956"/>
            </a:xfrm>
            <a:custGeom>
              <a:avLst/>
              <a:gdLst/>
              <a:ahLst/>
              <a:cxnLst/>
              <a:rect l="l" t="t" r="r" b="b"/>
              <a:pathLst>
                <a:path w="8061" h="5787" extrusionOk="0">
                  <a:moveTo>
                    <a:pt x="6374" y="1"/>
                  </a:moveTo>
                  <a:cubicBezTo>
                    <a:pt x="6374" y="1"/>
                    <a:pt x="8025" y="1036"/>
                    <a:pt x="4775" y="1538"/>
                  </a:cubicBezTo>
                  <a:cubicBezTo>
                    <a:pt x="2032" y="1963"/>
                    <a:pt x="1152" y="1705"/>
                    <a:pt x="0" y="3117"/>
                  </a:cubicBezTo>
                  <a:lnTo>
                    <a:pt x="443" y="5786"/>
                  </a:lnTo>
                  <a:cubicBezTo>
                    <a:pt x="1367" y="4453"/>
                    <a:pt x="1917" y="3191"/>
                    <a:pt x="4221" y="2773"/>
                  </a:cubicBezTo>
                  <a:cubicBezTo>
                    <a:pt x="6524" y="2355"/>
                    <a:pt x="8061" y="452"/>
                    <a:pt x="63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8"/>
            <p:cNvSpPr/>
            <p:nvPr/>
          </p:nvSpPr>
          <p:spPr>
            <a:xfrm>
              <a:off x="1990747" y="1721642"/>
              <a:ext cx="305012" cy="363060"/>
            </a:xfrm>
            <a:custGeom>
              <a:avLst/>
              <a:gdLst/>
              <a:ahLst/>
              <a:cxnLst/>
              <a:rect l="l" t="t" r="r" b="b"/>
              <a:pathLst>
                <a:path w="7577" h="9019" extrusionOk="0">
                  <a:moveTo>
                    <a:pt x="5540" y="1"/>
                  </a:moveTo>
                  <a:cubicBezTo>
                    <a:pt x="5540" y="1"/>
                    <a:pt x="7576" y="1348"/>
                    <a:pt x="4896" y="2152"/>
                  </a:cubicBezTo>
                  <a:cubicBezTo>
                    <a:pt x="318" y="3525"/>
                    <a:pt x="1" y="5379"/>
                    <a:pt x="2728" y="9018"/>
                  </a:cubicBezTo>
                  <a:cubicBezTo>
                    <a:pt x="2868" y="7169"/>
                    <a:pt x="3173" y="4505"/>
                    <a:pt x="5039" y="3852"/>
                  </a:cubicBezTo>
                  <a:cubicBezTo>
                    <a:pt x="6906" y="3199"/>
                    <a:pt x="7304" y="553"/>
                    <a:pt x="554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8"/>
            <p:cNvSpPr/>
            <p:nvPr/>
          </p:nvSpPr>
          <p:spPr>
            <a:xfrm>
              <a:off x="1923203" y="1898199"/>
              <a:ext cx="234767" cy="322201"/>
            </a:xfrm>
            <a:custGeom>
              <a:avLst/>
              <a:gdLst/>
              <a:ahLst/>
              <a:cxnLst/>
              <a:rect l="l" t="t" r="r" b="b"/>
              <a:pathLst>
                <a:path w="5832" h="8004" extrusionOk="0">
                  <a:moveTo>
                    <a:pt x="1274" y="0"/>
                  </a:moveTo>
                  <a:cubicBezTo>
                    <a:pt x="968" y="0"/>
                    <a:pt x="654" y="95"/>
                    <a:pt x="355" y="308"/>
                  </a:cubicBezTo>
                  <a:cubicBezTo>
                    <a:pt x="355" y="308"/>
                    <a:pt x="688" y="191"/>
                    <a:pt x="1048" y="191"/>
                  </a:cubicBezTo>
                  <a:cubicBezTo>
                    <a:pt x="1633" y="191"/>
                    <a:pt x="2285" y="500"/>
                    <a:pt x="1678" y="2122"/>
                  </a:cubicBezTo>
                  <a:cubicBezTo>
                    <a:pt x="1" y="6599"/>
                    <a:pt x="1284" y="7974"/>
                    <a:pt x="5832" y="8004"/>
                  </a:cubicBezTo>
                  <a:cubicBezTo>
                    <a:pt x="4444" y="6773"/>
                    <a:pt x="2508" y="4919"/>
                    <a:pt x="3117" y="3038"/>
                  </a:cubicBezTo>
                  <a:cubicBezTo>
                    <a:pt x="3605" y="1531"/>
                    <a:pt x="2505" y="0"/>
                    <a:pt x="12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8"/>
            <p:cNvSpPr/>
            <p:nvPr/>
          </p:nvSpPr>
          <p:spPr>
            <a:xfrm>
              <a:off x="2253559" y="2034012"/>
              <a:ext cx="229373" cy="336371"/>
            </a:xfrm>
            <a:custGeom>
              <a:avLst/>
              <a:gdLst/>
              <a:ahLst/>
              <a:cxnLst/>
              <a:rect l="l" t="t" r="r" b="b"/>
              <a:pathLst>
                <a:path w="5698" h="8356" extrusionOk="0">
                  <a:moveTo>
                    <a:pt x="1690" y="0"/>
                  </a:moveTo>
                  <a:cubicBezTo>
                    <a:pt x="1422" y="0"/>
                    <a:pt x="1145" y="73"/>
                    <a:pt x="870" y="236"/>
                  </a:cubicBezTo>
                  <a:cubicBezTo>
                    <a:pt x="870" y="236"/>
                    <a:pt x="1122" y="171"/>
                    <a:pt x="1419" y="171"/>
                  </a:cubicBezTo>
                  <a:cubicBezTo>
                    <a:pt x="2033" y="171"/>
                    <a:pt x="2843" y="449"/>
                    <a:pt x="2039" y="2154"/>
                  </a:cubicBezTo>
                  <a:cubicBezTo>
                    <a:pt x="1" y="6477"/>
                    <a:pt x="1168" y="7952"/>
                    <a:pt x="5698" y="8355"/>
                  </a:cubicBezTo>
                  <a:cubicBezTo>
                    <a:pt x="4416" y="7016"/>
                    <a:pt x="2638" y="5008"/>
                    <a:pt x="3399" y="3184"/>
                  </a:cubicBezTo>
                  <a:cubicBezTo>
                    <a:pt x="4029" y="1674"/>
                    <a:pt x="2973" y="0"/>
                    <a:pt x="169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8"/>
            <p:cNvSpPr/>
            <p:nvPr/>
          </p:nvSpPr>
          <p:spPr>
            <a:xfrm>
              <a:off x="2733777" y="3004130"/>
              <a:ext cx="102691" cy="27414"/>
            </a:xfrm>
            <a:custGeom>
              <a:avLst/>
              <a:gdLst/>
              <a:ahLst/>
              <a:cxnLst/>
              <a:rect l="l" t="t" r="r" b="b"/>
              <a:pathLst>
                <a:path w="2551" h="681" extrusionOk="0">
                  <a:moveTo>
                    <a:pt x="1055" y="0"/>
                  </a:moveTo>
                  <a:cubicBezTo>
                    <a:pt x="455" y="0"/>
                    <a:pt x="1" y="119"/>
                    <a:pt x="6" y="285"/>
                  </a:cubicBezTo>
                  <a:cubicBezTo>
                    <a:pt x="11" y="471"/>
                    <a:pt x="584" y="645"/>
                    <a:pt x="1286" y="676"/>
                  </a:cubicBezTo>
                  <a:cubicBezTo>
                    <a:pt x="1357" y="679"/>
                    <a:pt x="1427" y="681"/>
                    <a:pt x="1495" y="681"/>
                  </a:cubicBezTo>
                  <a:cubicBezTo>
                    <a:pt x="2096" y="681"/>
                    <a:pt x="2551" y="562"/>
                    <a:pt x="2546" y="396"/>
                  </a:cubicBezTo>
                  <a:cubicBezTo>
                    <a:pt x="2540" y="211"/>
                    <a:pt x="1966" y="36"/>
                    <a:pt x="1265" y="5"/>
                  </a:cubicBezTo>
                  <a:cubicBezTo>
                    <a:pt x="1194" y="2"/>
                    <a:pt x="1124" y="0"/>
                    <a:pt x="10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8"/>
            <p:cNvSpPr/>
            <p:nvPr/>
          </p:nvSpPr>
          <p:spPr>
            <a:xfrm>
              <a:off x="2734945" y="3108226"/>
              <a:ext cx="61027" cy="16303"/>
            </a:xfrm>
            <a:custGeom>
              <a:avLst/>
              <a:gdLst/>
              <a:ahLst/>
              <a:cxnLst/>
              <a:rect l="l" t="t" r="r" b="b"/>
              <a:pathLst>
                <a:path w="1516" h="405" extrusionOk="0">
                  <a:moveTo>
                    <a:pt x="627" y="1"/>
                  </a:moveTo>
                  <a:cubicBezTo>
                    <a:pt x="270" y="1"/>
                    <a:pt x="0" y="71"/>
                    <a:pt x="5" y="170"/>
                  </a:cubicBezTo>
                  <a:cubicBezTo>
                    <a:pt x="8" y="279"/>
                    <a:pt x="348" y="384"/>
                    <a:pt x="765" y="402"/>
                  </a:cubicBezTo>
                  <a:cubicBezTo>
                    <a:pt x="805" y="404"/>
                    <a:pt x="845" y="405"/>
                    <a:pt x="884" y="405"/>
                  </a:cubicBezTo>
                  <a:cubicBezTo>
                    <a:pt x="1244" y="405"/>
                    <a:pt x="1516" y="335"/>
                    <a:pt x="1512" y="236"/>
                  </a:cubicBezTo>
                  <a:cubicBezTo>
                    <a:pt x="1508" y="125"/>
                    <a:pt x="1168" y="22"/>
                    <a:pt x="752" y="3"/>
                  </a:cubicBezTo>
                  <a:cubicBezTo>
                    <a:pt x="709" y="2"/>
                    <a:pt x="668" y="1"/>
                    <a:pt x="6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8"/>
            <p:cNvSpPr/>
            <p:nvPr/>
          </p:nvSpPr>
          <p:spPr>
            <a:xfrm>
              <a:off x="1820034" y="2804672"/>
              <a:ext cx="112352" cy="55109"/>
            </a:xfrm>
            <a:custGeom>
              <a:avLst/>
              <a:gdLst/>
              <a:ahLst/>
              <a:cxnLst/>
              <a:rect l="l" t="t" r="r" b="b"/>
              <a:pathLst>
                <a:path w="2791" h="1369" extrusionOk="0">
                  <a:moveTo>
                    <a:pt x="1544" y="1"/>
                  </a:moveTo>
                  <a:cubicBezTo>
                    <a:pt x="1157" y="1"/>
                    <a:pt x="663" y="167"/>
                    <a:pt x="1" y="477"/>
                  </a:cubicBezTo>
                  <a:cubicBezTo>
                    <a:pt x="1" y="477"/>
                    <a:pt x="334" y="365"/>
                    <a:pt x="741" y="365"/>
                  </a:cubicBezTo>
                  <a:cubicBezTo>
                    <a:pt x="1166" y="365"/>
                    <a:pt x="1671" y="487"/>
                    <a:pt x="1963" y="987"/>
                  </a:cubicBezTo>
                  <a:cubicBezTo>
                    <a:pt x="2115" y="1247"/>
                    <a:pt x="2343" y="1368"/>
                    <a:pt x="2510" y="1368"/>
                  </a:cubicBezTo>
                  <a:cubicBezTo>
                    <a:pt x="2681" y="1368"/>
                    <a:pt x="2790" y="1243"/>
                    <a:pt x="2695" y="1014"/>
                  </a:cubicBezTo>
                  <a:cubicBezTo>
                    <a:pt x="2408" y="318"/>
                    <a:pt x="2078" y="1"/>
                    <a:pt x="1544" y="1"/>
                  </a:cubicBezTo>
                  <a:close/>
                </a:path>
              </a:pathLst>
            </a:custGeom>
            <a:solidFill>
              <a:srgbClr val="FDD7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8"/>
            <p:cNvSpPr/>
            <p:nvPr/>
          </p:nvSpPr>
          <p:spPr>
            <a:xfrm>
              <a:off x="2109010" y="2172123"/>
              <a:ext cx="196807" cy="266649"/>
            </a:xfrm>
            <a:custGeom>
              <a:avLst/>
              <a:gdLst/>
              <a:ahLst/>
              <a:cxnLst/>
              <a:rect l="l" t="t" r="r" b="b"/>
              <a:pathLst>
                <a:path w="4889" h="6624" extrusionOk="0">
                  <a:moveTo>
                    <a:pt x="1461" y="0"/>
                  </a:moveTo>
                  <a:cubicBezTo>
                    <a:pt x="1147" y="0"/>
                    <a:pt x="817" y="111"/>
                    <a:pt x="497" y="362"/>
                  </a:cubicBezTo>
                  <a:cubicBezTo>
                    <a:pt x="497" y="362"/>
                    <a:pt x="876" y="200"/>
                    <a:pt x="1244" y="200"/>
                  </a:cubicBezTo>
                  <a:cubicBezTo>
                    <a:pt x="1759" y="200"/>
                    <a:pt x="2253" y="518"/>
                    <a:pt x="1654" y="2044"/>
                  </a:cubicBezTo>
                  <a:cubicBezTo>
                    <a:pt x="786" y="4250"/>
                    <a:pt x="0" y="4837"/>
                    <a:pt x="1224" y="6142"/>
                  </a:cubicBezTo>
                  <a:lnTo>
                    <a:pt x="4889" y="6623"/>
                  </a:lnTo>
                  <a:cubicBezTo>
                    <a:pt x="3648" y="5515"/>
                    <a:pt x="2308" y="4713"/>
                    <a:pt x="2957" y="2842"/>
                  </a:cubicBezTo>
                  <a:cubicBezTo>
                    <a:pt x="3463" y="1383"/>
                    <a:pt x="2568" y="0"/>
                    <a:pt x="1461" y="0"/>
                  </a:cubicBezTo>
                  <a:close/>
                </a:path>
              </a:pathLst>
            </a:custGeom>
            <a:solidFill>
              <a:srgbClr val="FDD7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8"/>
            <p:cNvSpPr/>
            <p:nvPr/>
          </p:nvSpPr>
          <p:spPr>
            <a:xfrm>
              <a:off x="1892167" y="2086664"/>
              <a:ext cx="596257" cy="777364"/>
            </a:xfrm>
            <a:custGeom>
              <a:avLst/>
              <a:gdLst/>
              <a:ahLst/>
              <a:cxnLst/>
              <a:rect l="l" t="t" r="r" b="b"/>
              <a:pathLst>
                <a:path w="14812" h="19311" extrusionOk="0">
                  <a:moveTo>
                    <a:pt x="1332" y="1"/>
                  </a:moveTo>
                  <a:cubicBezTo>
                    <a:pt x="603" y="1"/>
                    <a:pt x="1" y="243"/>
                    <a:pt x="1" y="243"/>
                  </a:cubicBezTo>
                  <a:cubicBezTo>
                    <a:pt x="122" y="221"/>
                    <a:pt x="244" y="210"/>
                    <a:pt x="365" y="210"/>
                  </a:cubicBezTo>
                  <a:cubicBezTo>
                    <a:pt x="1836" y="210"/>
                    <a:pt x="3192" y="1826"/>
                    <a:pt x="2579" y="4288"/>
                  </a:cubicBezTo>
                  <a:cubicBezTo>
                    <a:pt x="1969" y="7159"/>
                    <a:pt x="5655" y="8561"/>
                    <a:pt x="8962" y="10344"/>
                  </a:cubicBezTo>
                  <a:cubicBezTo>
                    <a:pt x="12267" y="12129"/>
                    <a:pt x="10407" y="17271"/>
                    <a:pt x="8265" y="19305"/>
                  </a:cubicBezTo>
                  <a:cubicBezTo>
                    <a:pt x="8293" y="19309"/>
                    <a:pt x="8322" y="19311"/>
                    <a:pt x="8352" y="19311"/>
                  </a:cubicBezTo>
                  <a:cubicBezTo>
                    <a:pt x="9791" y="19311"/>
                    <a:pt x="13211" y="15315"/>
                    <a:pt x="13213" y="15315"/>
                  </a:cubicBezTo>
                  <a:cubicBezTo>
                    <a:pt x="13213" y="15315"/>
                    <a:pt x="13213" y="15315"/>
                    <a:pt x="13213" y="15315"/>
                  </a:cubicBezTo>
                  <a:cubicBezTo>
                    <a:pt x="14811" y="12574"/>
                    <a:pt x="13800" y="9279"/>
                    <a:pt x="11158" y="8464"/>
                  </a:cubicBezTo>
                  <a:cubicBezTo>
                    <a:pt x="11158" y="8464"/>
                    <a:pt x="3674" y="6876"/>
                    <a:pt x="3850" y="4125"/>
                  </a:cubicBezTo>
                  <a:cubicBezTo>
                    <a:pt x="4073" y="656"/>
                    <a:pt x="2530" y="1"/>
                    <a:pt x="13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8"/>
            <p:cNvSpPr/>
            <p:nvPr/>
          </p:nvSpPr>
          <p:spPr>
            <a:xfrm>
              <a:off x="1421932" y="2727425"/>
              <a:ext cx="48668" cy="218987"/>
            </a:xfrm>
            <a:custGeom>
              <a:avLst/>
              <a:gdLst/>
              <a:ahLst/>
              <a:cxnLst/>
              <a:rect l="l" t="t" r="r" b="b"/>
              <a:pathLst>
                <a:path w="1209" h="5440" extrusionOk="0">
                  <a:moveTo>
                    <a:pt x="793" y="0"/>
                  </a:moveTo>
                  <a:lnTo>
                    <a:pt x="430" y="35"/>
                  </a:lnTo>
                  <a:cubicBezTo>
                    <a:pt x="622" y="2819"/>
                    <a:pt x="572" y="4822"/>
                    <a:pt x="1" y="5439"/>
                  </a:cubicBezTo>
                  <a:lnTo>
                    <a:pt x="1208" y="5267"/>
                  </a:lnTo>
                  <a:cubicBezTo>
                    <a:pt x="794" y="4809"/>
                    <a:pt x="639" y="2512"/>
                    <a:pt x="793" y="0"/>
                  </a:cubicBezTo>
                  <a:close/>
                </a:path>
              </a:pathLst>
            </a:custGeom>
            <a:solidFill>
              <a:srgbClr val="EB5D37">
                <a:alpha val="5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8"/>
            <p:cNvSpPr/>
            <p:nvPr/>
          </p:nvSpPr>
          <p:spPr>
            <a:xfrm>
              <a:off x="1352777" y="1961193"/>
              <a:ext cx="322926" cy="824865"/>
            </a:xfrm>
            <a:custGeom>
              <a:avLst/>
              <a:gdLst/>
              <a:ahLst/>
              <a:cxnLst/>
              <a:rect l="l" t="t" r="r" b="b"/>
              <a:pathLst>
                <a:path w="8022" h="20491" extrusionOk="0">
                  <a:moveTo>
                    <a:pt x="1789" y="1"/>
                  </a:moveTo>
                  <a:lnTo>
                    <a:pt x="1789" y="1"/>
                  </a:lnTo>
                  <a:cubicBezTo>
                    <a:pt x="1789" y="1"/>
                    <a:pt x="1789" y="1"/>
                    <a:pt x="1789" y="1"/>
                  </a:cubicBezTo>
                  <a:lnTo>
                    <a:pt x="1789" y="1"/>
                  </a:lnTo>
                  <a:cubicBezTo>
                    <a:pt x="1789" y="1"/>
                    <a:pt x="1789" y="1"/>
                    <a:pt x="1789" y="1"/>
                  </a:cubicBezTo>
                  <a:close/>
                  <a:moveTo>
                    <a:pt x="1789" y="1"/>
                  </a:moveTo>
                  <a:lnTo>
                    <a:pt x="1789" y="1"/>
                  </a:lnTo>
                  <a:cubicBezTo>
                    <a:pt x="2832" y="11156"/>
                    <a:pt x="0" y="20477"/>
                    <a:pt x="2052" y="20491"/>
                  </a:cubicBezTo>
                  <a:cubicBezTo>
                    <a:pt x="2059" y="20491"/>
                    <a:pt x="2065" y="20491"/>
                    <a:pt x="2071" y="20491"/>
                  </a:cubicBezTo>
                  <a:cubicBezTo>
                    <a:pt x="8022" y="20491"/>
                    <a:pt x="1791" y="12"/>
                    <a:pt x="1789" y="1"/>
                  </a:cubicBezTo>
                  <a:close/>
                </a:path>
              </a:pathLst>
            </a:custGeom>
            <a:solidFill>
              <a:srgbClr val="5C463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8"/>
            <p:cNvSpPr/>
            <p:nvPr/>
          </p:nvSpPr>
          <p:spPr>
            <a:xfrm>
              <a:off x="1335307" y="2547369"/>
              <a:ext cx="114686" cy="116820"/>
            </a:xfrm>
            <a:custGeom>
              <a:avLst/>
              <a:gdLst/>
              <a:ahLst/>
              <a:cxnLst/>
              <a:rect l="l" t="t" r="r" b="b"/>
              <a:pathLst>
                <a:path w="2849" h="2902" extrusionOk="0">
                  <a:moveTo>
                    <a:pt x="1" y="1"/>
                  </a:moveTo>
                  <a:lnTo>
                    <a:pt x="1" y="1"/>
                  </a:lnTo>
                  <a:cubicBezTo>
                    <a:pt x="1" y="1"/>
                    <a:pt x="24" y="16"/>
                    <a:pt x="67" y="44"/>
                  </a:cubicBezTo>
                  <a:lnTo>
                    <a:pt x="67" y="44"/>
                  </a:lnTo>
                  <a:cubicBezTo>
                    <a:pt x="43" y="26"/>
                    <a:pt x="21" y="12"/>
                    <a:pt x="1" y="1"/>
                  </a:cubicBezTo>
                  <a:close/>
                  <a:moveTo>
                    <a:pt x="67" y="44"/>
                  </a:moveTo>
                  <a:lnTo>
                    <a:pt x="67" y="44"/>
                  </a:lnTo>
                  <a:cubicBezTo>
                    <a:pt x="553" y="402"/>
                    <a:pt x="1837" y="2155"/>
                    <a:pt x="2287" y="2902"/>
                  </a:cubicBezTo>
                  <a:cubicBezTo>
                    <a:pt x="2287" y="2902"/>
                    <a:pt x="2848" y="2808"/>
                    <a:pt x="2348" y="1990"/>
                  </a:cubicBezTo>
                  <a:cubicBezTo>
                    <a:pt x="1906" y="1264"/>
                    <a:pt x="402" y="261"/>
                    <a:pt x="67" y="4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8"/>
            <p:cNvSpPr/>
            <p:nvPr/>
          </p:nvSpPr>
          <p:spPr>
            <a:xfrm>
              <a:off x="1352173" y="2443957"/>
              <a:ext cx="94076" cy="95807"/>
            </a:xfrm>
            <a:custGeom>
              <a:avLst/>
              <a:gdLst/>
              <a:ahLst/>
              <a:cxnLst/>
              <a:rect l="l" t="t" r="r" b="b"/>
              <a:pathLst>
                <a:path w="2337" h="2380" extrusionOk="0">
                  <a:moveTo>
                    <a:pt x="0" y="0"/>
                  </a:moveTo>
                  <a:cubicBezTo>
                    <a:pt x="0" y="0"/>
                    <a:pt x="20" y="13"/>
                    <a:pt x="55" y="35"/>
                  </a:cubicBezTo>
                  <a:lnTo>
                    <a:pt x="55" y="35"/>
                  </a:lnTo>
                  <a:cubicBezTo>
                    <a:pt x="35" y="21"/>
                    <a:pt x="17" y="9"/>
                    <a:pt x="0" y="0"/>
                  </a:cubicBezTo>
                  <a:close/>
                  <a:moveTo>
                    <a:pt x="55" y="35"/>
                  </a:moveTo>
                  <a:lnTo>
                    <a:pt x="55" y="35"/>
                  </a:lnTo>
                  <a:cubicBezTo>
                    <a:pt x="454" y="329"/>
                    <a:pt x="1506" y="1767"/>
                    <a:pt x="1875" y="2379"/>
                  </a:cubicBezTo>
                  <a:cubicBezTo>
                    <a:pt x="1875" y="2379"/>
                    <a:pt x="2336" y="2303"/>
                    <a:pt x="1926" y="1632"/>
                  </a:cubicBezTo>
                  <a:cubicBezTo>
                    <a:pt x="1563" y="1036"/>
                    <a:pt x="329" y="214"/>
                    <a:pt x="55" y="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8"/>
            <p:cNvSpPr/>
            <p:nvPr/>
          </p:nvSpPr>
          <p:spPr>
            <a:xfrm>
              <a:off x="1361552" y="2328066"/>
              <a:ext cx="94036" cy="95807"/>
            </a:xfrm>
            <a:custGeom>
              <a:avLst/>
              <a:gdLst/>
              <a:ahLst/>
              <a:cxnLst/>
              <a:rect l="l" t="t" r="r" b="b"/>
              <a:pathLst>
                <a:path w="2336" h="2380" extrusionOk="0">
                  <a:moveTo>
                    <a:pt x="1" y="0"/>
                  </a:moveTo>
                  <a:cubicBezTo>
                    <a:pt x="1" y="0"/>
                    <a:pt x="19" y="12"/>
                    <a:pt x="52" y="34"/>
                  </a:cubicBezTo>
                  <a:lnTo>
                    <a:pt x="52" y="34"/>
                  </a:lnTo>
                  <a:cubicBezTo>
                    <a:pt x="34" y="20"/>
                    <a:pt x="16" y="9"/>
                    <a:pt x="1" y="0"/>
                  </a:cubicBezTo>
                  <a:close/>
                  <a:moveTo>
                    <a:pt x="52" y="34"/>
                  </a:moveTo>
                  <a:cubicBezTo>
                    <a:pt x="448" y="324"/>
                    <a:pt x="1505" y="1766"/>
                    <a:pt x="1876" y="2379"/>
                  </a:cubicBezTo>
                  <a:cubicBezTo>
                    <a:pt x="1876" y="2379"/>
                    <a:pt x="2336" y="2303"/>
                    <a:pt x="1926" y="1632"/>
                  </a:cubicBezTo>
                  <a:cubicBezTo>
                    <a:pt x="1561" y="1035"/>
                    <a:pt x="321" y="209"/>
                    <a:pt x="52" y="3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
            <p:cNvSpPr/>
            <p:nvPr/>
          </p:nvSpPr>
          <p:spPr>
            <a:xfrm>
              <a:off x="1379062" y="2196758"/>
              <a:ext cx="94036" cy="95807"/>
            </a:xfrm>
            <a:custGeom>
              <a:avLst/>
              <a:gdLst/>
              <a:ahLst/>
              <a:cxnLst/>
              <a:rect l="l" t="t" r="r" b="b"/>
              <a:pathLst>
                <a:path w="2336" h="2380" extrusionOk="0">
                  <a:moveTo>
                    <a:pt x="0" y="1"/>
                  </a:moveTo>
                  <a:cubicBezTo>
                    <a:pt x="0" y="1"/>
                    <a:pt x="19" y="13"/>
                    <a:pt x="54" y="35"/>
                  </a:cubicBezTo>
                  <a:lnTo>
                    <a:pt x="54" y="35"/>
                  </a:lnTo>
                  <a:cubicBezTo>
                    <a:pt x="34" y="21"/>
                    <a:pt x="16" y="9"/>
                    <a:pt x="0" y="1"/>
                  </a:cubicBezTo>
                  <a:close/>
                  <a:moveTo>
                    <a:pt x="54" y="35"/>
                  </a:moveTo>
                  <a:cubicBezTo>
                    <a:pt x="451" y="328"/>
                    <a:pt x="1505" y="1767"/>
                    <a:pt x="1875" y="2380"/>
                  </a:cubicBezTo>
                  <a:cubicBezTo>
                    <a:pt x="1875" y="2380"/>
                    <a:pt x="2335" y="2304"/>
                    <a:pt x="1926" y="1632"/>
                  </a:cubicBezTo>
                  <a:cubicBezTo>
                    <a:pt x="1561" y="1036"/>
                    <a:pt x="326" y="213"/>
                    <a:pt x="54" y="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
            <p:cNvSpPr/>
            <p:nvPr/>
          </p:nvSpPr>
          <p:spPr>
            <a:xfrm>
              <a:off x="1123416" y="2497857"/>
              <a:ext cx="152204" cy="111828"/>
            </a:xfrm>
            <a:custGeom>
              <a:avLst/>
              <a:gdLst/>
              <a:ahLst/>
              <a:cxnLst/>
              <a:rect l="l" t="t" r="r" b="b"/>
              <a:pathLst>
                <a:path w="3781" h="2778" extrusionOk="0">
                  <a:moveTo>
                    <a:pt x="0" y="1"/>
                  </a:moveTo>
                  <a:cubicBezTo>
                    <a:pt x="0" y="1"/>
                    <a:pt x="31" y="14"/>
                    <a:pt x="86" y="39"/>
                  </a:cubicBezTo>
                  <a:lnTo>
                    <a:pt x="86" y="39"/>
                  </a:lnTo>
                  <a:cubicBezTo>
                    <a:pt x="54" y="23"/>
                    <a:pt x="26" y="10"/>
                    <a:pt x="0" y="1"/>
                  </a:cubicBezTo>
                  <a:close/>
                  <a:moveTo>
                    <a:pt x="86" y="39"/>
                  </a:moveTo>
                  <a:cubicBezTo>
                    <a:pt x="721" y="371"/>
                    <a:pt x="2462" y="2055"/>
                    <a:pt x="3083" y="2777"/>
                  </a:cubicBezTo>
                  <a:cubicBezTo>
                    <a:pt x="3083" y="2777"/>
                    <a:pt x="3780" y="2655"/>
                    <a:pt x="3093" y="1864"/>
                  </a:cubicBezTo>
                  <a:cubicBezTo>
                    <a:pt x="2484" y="1162"/>
                    <a:pt x="519" y="238"/>
                    <a:pt x="86" y="3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8"/>
            <p:cNvSpPr/>
            <p:nvPr/>
          </p:nvSpPr>
          <p:spPr>
            <a:xfrm>
              <a:off x="1117740" y="2383174"/>
              <a:ext cx="124871" cy="91741"/>
            </a:xfrm>
            <a:custGeom>
              <a:avLst/>
              <a:gdLst/>
              <a:ahLst/>
              <a:cxnLst/>
              <a:rect l="l" t="t" r="r" b="b"/>
              <a:pathLst>
                <a:path w="3102" h="2279" extrusionOk="0">
                  <a:moveTo>
                    <a:pt x="1" y="1"/>
                  </a:moveTo>
                  <a:cubicBezTo>
                    <a:pt x="1" y="1"/>
                    <a:pt x="26" y="12"/>
                    <a:pt x="72" y="33"/>
                  </a:cubicBezTo>
                  <a:lnTo>
                    <a:pt x="72" y="33"/>
                  </a:lnTo>
                  <a:cubicBezTo>
                    <a:pt x="46" y="19"/>
                    <a:pt x="22" y="9"/>
                    <a:pt x="1" y="1"/>
                  </a:cubicBezTo>
                  <a:close/>
                  <a:moveTo>
                    <a:pt x="72" y="33"/>
                  </a:moveTo>
                  <a:lnTo>
                    <a:pt x="72" y="33"/>
                  </a:lnTo>
                  <a:cubicBezTo>
                    <a:pt x="595" y="306"/>
                    <a:pt x="2021" y="1686"/>
                    <a:pt x="2529" y="2278"/>
                  </a:cubicBezTo>
                  <a:cubicBezTo>
                    <a:pt x="2529" y="2278"/>
                    <a:pt x="3102" y="2178"/>
                    <a:pt x="2538" y="1529"/>
                  </a:cubicBezTo>
                  <a:cubicBezTo>
                    <a:pt x="2039" y="954"/>
                    <a:pt x="431" y="197"/>
                    <a:pt x="72" y="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8"/>
            <p:cNvSpPr/>
            <p:nvPr/>
          </p:nvSpPr>
          <p:spPr>
            <a:xfrm>
              <a:off x="1125589" y="2268531"/>
              <a:ext cx="124831" cy="91741"/>
            </a:xfrm>
            <a:custGeom>
              <a:avLst/>
              <a:gdLst/>
              <a:ahLst/>
              <a:cxnLst/>
              <a:rect l="l" t="t" r="r" b="b"/>
              <a:pathLst>
                <a:path w="3101" h="2279" extrusionOk="0">
                  <a:moveTo>
                    <a:pt x="0" y="1"/>
                  </a:moveTo>
                  <a:lnTo>
                    <a:pt x="0" y="1"/>
                  </a:lnTo>
                  <a:cubicBezTo>
                    <a:pt x="0" y="1"/>
                    <a:pt x="25" y="12"/>
                    <a:pt x="69" y="32"/>
                  </a:cubicBezTo>
                  <a:lnTo>
                    <a:pt x="69" y="32"/>
                  </a:lnTo>
                  <a:cubicBezTo>
                    <a:pt x="44" y="19"/>
                    <a:pt x="21" y="9"/>
                    <a:pt x="0" y="1"/>
                  </a:cubicBezTo>
                  <a:close/>
                  <a:moveTo>
                    <a:pt x="69" y="32"/>
                  </a:moveTo>
                  <a:lnTo>
                    <a:pt x="69" y="32"/>
                  </a:lnTo>
                  <a:cubicBezTo>
                    <a:pt x="590" y="303"/>
                    <a:pt x="2020" y="1686"/>
                    <a:pt x="2528" y="2279"/>
                  </a:cubicBezTo>
                  <a:cubicBezTo>
                    <a:pt x="2528" y="2279"/>
                    <a:pt x="3101" y="2178"/>
                    <a:pt x="2538" y="1530"/>
                  </a:cubicBezTo>
                  <a:cubicBezTo>
                    <a:pt x="2037" y="953"/>
                    <a:pt x="423" y="194"/>
                    <a:pt x="69" y="3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
            <p:cNvSpPr/>
            <p:nvPr/>
          </p:nvSpPr>
          <p:spPr>
            <a:xfrm>
              <a:off x="1133318" y="2144710"/>
              <a:ext cx="99792" cy="73345"/>
            </a:xfrm>
            <a:custGeom>
              <a:avLst/>
              <a:gdLst/>
              <a:ahLst/>
              <a:cxnLst/>
              <a:rect l="l" t="t" r="r" b="b"/>
              <a:pathLst>
                <a:path w="2479" h="1822" extrusionOk="0">
                  <a:moveTo>
                    <a:pt x="0" y="0"/>
                  </a:moveTo>
                  <a:cubicBezTo>
                    <a:pt x="0" y="0"/>
                    <a:pt x="21" y="9"/>
                    <a:pt x="57" y="26"/>
                  </a:cubicBezTo>
                  <a:lnTo>
                    <a:pt x="57" y="26"/>
                  </a:lnTo>
                  <a:cubicBezTo>
                    <a:pt x="36" y="15"/>
                    <a:pt x="17" y="7"/>
                    <a:pt x="0" y="0"/>
                  </a:cubicBezTo>
                  <a:close/>
                  <a:moveTo>
                    <a:pt x="57" y="26"/>
                  </a:moveTo>
                  <a:lnTo>
                    <a:pt x="57" y="26"/>
                  </a:lnTo>
                  <a:cubicBezTo>
                    <a:pt x="475" y="244"/>
                    <a:pt x="1615" y="1347"/>
                    <a:pt x="2021" y="1821"/>
                  </a:cubicBezTo>
                  <a:cubicBezTo>
                    <a:pt x="2021" y="1821"/>
                    <a:pt x="2479" y="1740"/>
                    <a:pt x="2028" y="1222"/>
                  </a:cubicBezTo>
                  <a:cubicBezTo>
                    <a:pt x="1629" y="763"/>
                    <a:pt x="344" y="158"/>
                    <a:pt x="57" y="2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8"/>
            <p:cNvSpPr/>
            <p:nvPr/>
          </p:nvSpPr>
          <p:spPr>
            <a:xfrm>
              <a:off x="1721414" y="2931109"/>
              <a:ext cx="1571394" cy="188554"/>
            </a:xfrm>
            <a:custGeom>
              <a:avLst/>
              <a:gdLst/>
              <a:ahLst/>
              <a:cxnLst/>
              <a:rect l="l" t="t" r="r" b="b"/>
              <a:pathLst>
                <a:path w="39036" h="4684" extrusionOk="0">
                  <a:moveTo>
                    <a:pt x="6811" y="1"/>
                  </a:moveTo>
                  <a:cubicBezTo>
                    <a:pt x="6788" y="1"/>
                    <a:pt x="6766" y="1"/>
                    <a:pt x="6745" y="1"/>
                  </a:cubicBezTo>
                  <a:cubicBezTo>
                    <a:pt x="1" y="72"/>
                    <a:pt x="114" y="4683"/>
                    <a:pt x="17006" y="4683"/>
                  </a:cubicBezTo>
                  <a:cubicBezTo>
                    <a:pt x="17842" y="4683"/>
                    <a:pt x="18719" y="4672"/>
                    <a:pt x="19639" y="4648"/>
                  </a:cubicBezTo>
                  <a:cubicBezTo>
                    <a:pt x="39035" y="4148"/>
                    <a:pt x="11190" y="1"/>
                    <a:pt x="681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8"/>
            <p:cNvSpPr/>
            <p:nvPr/>
          </p:nvSpPr>
          <p:spPr>
            <a:xfrm>
              <a:off x="819707" y="2973899"/>
              <a:ext cx="1597681" cy="264596"/>
            </a:xfrm>
            <a:custGeom>
              <a:avLst/>
              <a:gdLst/>
              <a:ahLst/>
              <a:cxnLst/>
              <a:rect l="l" t="t" r="r" b="b"/>
              <a:pathLst>
                <a:path w="39689" h="6573" extrusionOk="0">
                  <a:moveTo>
                    <a:pt x="14900" y="1"/>
                  </a:moveTo>
                  <a:cubicBezTo>
                    <a:pt x="10047" y="1"/>
                    <a:pt x="4628" y="330"/>
                    <a:pt x="1" y="1089"/>
                  </a:cubicBezTo>
                  <a:lnTo>
                    <a:pt x="2461" y="6572"/>
                  </a:lnTo>
                  <a:cubicBezTo>
                    <a:pt x="39689" y="3212"/>
                    <a:pt x="30054" y="1"/>
                    <a:pt x="14900" y="1"/>
                  </a:cubicBezTo>
                  <a:close/>
                </a:path>
              </a:pathLst>
            </a:custGeom>
            <a:solidFill>
              <a:srgbClr val="FFD238">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8"/>
            <p:cNvSpPr/>
            <p:nvPr/>
          </p:nvSpPr>
          <p:spPr>
            <a:xfrm>
              <a:off x="1061909" y="2778507"/>
              <a:ext cx="444013" cy="213392"/>
            </a:xfrm>
            <a:custGeom>
              <a:avLst/>
              <a:gdLst/>
              <a:ahLst/>
              <a:cxnLst/>
              <a:rect l="l" t="t" r="r" b="b"/>
              <a:pathLst>
                <a:path w="11030" h="5301" extrusionOk="0">
                  <a:moveTo>
                    <a:pt x="5684" y="0"/>
                  </a:moveTo>
                  <a:cubicBezTo>
                    <a:pt x="5278" y="0"/>
                    <a:pt x="4719" y="772"/>
                    <a:pt x="4719" y="772"/>
                  </a:cubicBezTo>
                  <a:cubicBezTo>
                    <a:pt x="4453" y="218"/>
                    <a:pt x="4293" y="31"/>
                    <a:pt x="4198" y="31"/>
                  </a:cubicBezTo>
                  <a:cubicBezTo>
                    <a:pt x="4001" y="31"/>
                    <a:pt x="4084" y="837"/>
                    <a:pt x="4084" y="837"/>
                  </a:cubicBezTo>
                  <a:cubicBezTo>
                    <a:pt x="3737" y="726"/>
                    <a:pt x="3468" y="679"/>
                    <a:pt x="3262" y="679"/>
                  </a:cubicBezTo>
                  <a:cubicBezTo>
                    <a:pt x="2090" y="679"/>
                    <a:pt x="2945" y="2208"/>
                    <a:pt x="2945" y="2208"/>
                  </a:cubicBezTo>
                  <a:cubicBezTo>
                    <a:pt x="2922" y="2207"/>
                    <a:pt x="2900" y="2207"/>
                    <a:pt x="2879" y="2207"/>
                  </a:cubicBezTo>
                  <a:cubicBezTo>
                    <a:pt x="1684" y="2207"/>
                    <a:pt x="2428" y="3425"/>
                    <a:pt x="2428" y="3425"/>
                  </a:cubicBezTo>
                  <a:cubicBezTo>
                    <a:pt x="0" y="4154"/>
                    <a:pt x="215" y="5301"/>
                    <a:pt x="3246" y="5301"/>
                  </a:cubicBezTo>
                  <a:cubicBezTo>
                    <a:pt x="4181" y="5301"/>
                    <a:pt x="5383" y="5192"/>
                    <a:pt x="6858" y="4928"/>
                  </a:cubicBezTo>
                  <a:cubicBezTo>
                    <a:pt x="11029" y="4182"/>
                    <a:pt x="8416" y="3565"/>
                    <a:pt x="8416" y="3565"/>
                  </a:cubicBezTo>
                  <a:cubicBezTo>
                    <a:pt x="10500" y="2409"/>
                    <a:pt x="7494" y="2408"/>
                    <a:pt x="7494" y="2408"/>
                  </a:cubicBezTo>
                  <a:cubicBezTo>
                    <a:pt x="9107" y="1478"/>
                    <a:pt x="7428" y="1409"/>
                    <a:pt x="6898" y="1409"/>
                  </a:cubicBezTo>
                  <a:cubicBezTo>
                    <a:pt x="6806" y="1409"/>
                    <a:pt x="6749" y="1411"/>
                    <a:pt x="6749" y="1411"/>
                  </a:cubicBezTo>
                  <a:cubicBezTo>
                    <a:pt x="7332" y="793"/>
                    <a:pt x="7237" y="627"/>
                    <a:pt x="6966" y="627"/>
                  </a:cubicBezTo>
                  <a:cubicBezTo>
                    <a:pt x="6648" y="627"/>
                    <a:pt x="6090" y="854"/>
                    <a:pt x="6090" y="854"/>
                  </a:cubicBezTo>
                  <a:cubicBezTo>
                    <a:pt x="6065" y="211"/>
                    <a:pt x="5895" y="0"/>
                    <a:pt x="56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8"/>
            <p:cNvSpPr/>
            <p:nvPr/>
          </p:nvSpPr>
          <p:spPr>
            <a:xfrm>
              <a:off x="1225135" y="2803706"/>
              <a:ext cx="280779" cy="187186"/>
            </a:xfrm>
            <a:custGeom>
              <a:avLst/>
              <a:gdLst/>
              <a:ahLst/>
              <a:cxnLst/>
              <a:rect l="l" t="t" r="r" b="b"/>
              <a:pathLst>
                <a:path w="6975" h="4650" extrusionOk="0">
                  <a:moveTo>
                    <a:pt x="2910" y="1"/>
                  </a:moveTo>
                  <a:cubicBezTo>
                    <a:pt x="2645" y="1"/>
                    <a:pt x="2213" y="158"/>
                    <a:pt x="2078" y="210"/>
                  </a:cubicBezTo>
                  <a:cubicBezTo>
                    <a:pt x="2142" y="495"/>
                    <a:pt x="2175" y="786"/>
                    <a:pt x="2177" y="1080"/>
                  </a:cubicBezTo>
                  <a:cubicBezTo>
                    <a:pt x="2177" y="2619"/>
                    <a:pt x="1297" y="3960"/>
                    <a:pt x="0" y="4649"/>
                  </a:cubicBezTo>
                  <a:cubicBezTo>
                    <a:pt x="790" y="4604"/>
                    <a:pt x="1721" y="4496"/>
                    <a:pt x="2803" y="4302"/>
                  </a:cubicBezTo>
                  <a:cubicBezTo>
                    <a:pt x="6974" y="3557"/>
                    <a:pt x="4361" y="2939"/>
                    <a:pt x="4361" y="2939"/>
                  </a:cubicBezTo>
                  <a:cubicBezTo>
                    <a:pt x="6445" y="1783"/>
                    <a:pt x="3439" y="1782"/>
                    <a:pt x="3439" y="1782"/>
                  </a:cubicBezTo>
                  <a:cubicBezTo>
                    <a:pt x="5052" y="852"/>
                    <a:pt x="3373" y="783"/>
                    <a:pt x="2843" y="783"/>
                  </a:cubicBezTo>
                  <a:cubicBezTo>
                    <a:pt x="2751" y="783"/>
                    <a:pt x="2694" y="785"/>
                    <a:pt x="2694" y="785"/>
                  </a:cubicBezTo>
                  <a:cubicBezTo>
                    <a:pt x="3278" y="167"/>
                    <a:pt x="3182" y="1"/>
                    <a:pt x="2910" y="1"/>
                  </a:cubicBezTo>
                  <a:close/>
                </a:path>
              </a:pathLst>
            </a:custGeom>
            <a:solidFill>
              <a:srgbClr val="5C463F">
                <a:alpha val="4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
            <p:cNvSpPr/>
            <p:nvPr/>
          </p:nvSpPr>
          <p:spPr>
            <a:xfrm>
              <a:off x="1330356" y="2817794"/>
              <a:ext cx="364871" cy="154056"/>
            </a:xfrm>
            <a:custGeom>
              <a:avLst/>
              <a:gdLst/>
              <a:ahLst/>
              <a:cxnLst/>
              <a:rect l="l" t="t" r="r" b="b"/>
              <a:pathLst>
                <a:path w="9064" h="3827" extrusionOk="0">
                  <a:moveTo>
                    <a:pt x="3670" y="1"/>
                  </a:moveTo>
                  <a:cubicBezTo>
                    <a:pt x="3512" y="1"/>
                    <a:pt x="3547" y="586"/>
                    <a:pt x="3547" y="586"/>
                  </a:cubicBezTo>
                  <a:cubicBezTo>
                    <a:pt x="3250" y="490"/>
                    <a:pt x="3022" y="449"/>
                    <a:pt x="2850" y="449"/>
                  </a:cubicBezTo>
                  <a:cubicBezTo>
                    <a:pt x="1949" y="449"/>
                    <a:pt x="2567" y="1557"/>
                    <a:pt x="2567" y="1557"/>
                  </a:cubicBezTo>
                  <a:cubicBezTo>
                    <a:pt x="2532" y="1555"/>
                    <a:pt x="2498" y="1554"/>
                    <a:pt x="2467" y="1554"/>
                  </a:cubicBezTo>
                  <a:cubicBezTo>
                    <a:pt x="1561" y="1554"/>
                    <a:pt x="2101" y="2432"/>
                    <a:pt x="2101" y="2432"/>
                  </a:cubicBezTo>
                  <a:cubicBezTo>
                    <a:pt x="1" y="2925"/>
                    <a:pt x="245" y="3827"/>
                    <a:pt x="3066" y="3827"/>
                  </a:cubicBezTo>
                  <a:cubicBezTo>
                    <a:pt x="3766" y="3827"/>
                    <a:pt x="4624" y="3771"/>
                    <a:pt x="5643" y="3641"/>
                  </a:cubicBezTo>
                  <a:cubicBezTo>
                    <a:pt x="9064" y="3201"/>
                    <a:pt x="6963" y="2685"/>
                    <a:pt x="6963" y="2685"/>
                  </a:cubicBezTo>
                  <a:cubicBezTo>
                    <a:pt x="8703" y="1894"/>
                    <a:pt x="6258" y="1817"/>
                    <a:pt x="6258" y="1817"/>
                  </a:cubicBezTo>
                  <a:cubicBezTo>
                    <a:pt x="7828" y="1074"/>
                    <a:pt x="5718" y="1072"/>
                    <a:pt x="5692" y="1072"/>
                  </a:cubicBezTo>
                  <a:cubicBezTo>
                    <a:pt x="5692" y="1072"/>
                    <a:pt x="5692" y="1072"/>
                    <a:pt x="5692" y="1072"/>
                  </a:cubicBezTo>
                  <a:cubicBezTo>
                    <a:pt x="6206" y="623"/>
                    <a:pt x="6114" y="505"/>
                    <a:pt x="5877" y="505"/>
                  </a:cubicBezTo>
                  <a:cubicBezTo>
                    <a:pt x="5616" y="505"/>
                    <a:pt x="5178" y="648"/>
                    <a:pt x="5178" y="648"/>
                  </a:cubicBezTo>
                  <a:cubicBezTo>
                    <a:pt x="5183" y="171"/>
                    <a:pt x="5048" y="16"/>
                    <a:pt x="4872" y="16"/>
                  </a:cubicBezTo>
                  <a:cubicBezTo>
                    <a:pt x="4543" y="16"/>
                    <a:pt x="4066" y="555"/>
                    <a:pt x="4066" y="555"/>
                  </a:cubicBezTo>
                  <a:cubicBezTo>
                    <a:pt x="3870" y="140"/>
                    <a:pt x="3747" y="1"/>
                    <a:pt x="367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
            <p:cNvSpPr/>
            <p:nvPr/>
          </p:nvSpPr>
          <p:spPr>
            <a:xfrm>
              <a:off x="1493220" y="2833936"/>
              <a:ext cx="202000" cy="136585"/>
            </a:xfrm>
            <a:custGeom>
              <a:avLst/>
              <a:gdLst/>
              <a:ahLst/>
              <a:cxnLst/>
              <a:rect l="l" t="t" r="r" b="b"/>
              <a:pathLst>
                <a:path w="5018" h="3393" extrusionOk="0">
                  <a:moveTo>
                    <a:pt x="1119" y="1"/>
                  </a:moveTo>
                  <a:lnTo>
                    <a:pt x="1119" y="1"/>
                  </a:lnTo>
                  <a:cubicBezTo>
                    <a:pt x="1121" y="59"/>
                    <a:pt x="1127" y="116"/>
                    <a:pt x="1127" y="176"/>
                  </a:cubicBezTo>
                  <a:cubicBezTo>
                    <a:pt x="1127" y="1425"/>
                    <a:pt x="697" y="2557"/>
                    <a:pt x="0" y="3392"/>
                  </a:cubicBezTo>
                  <a:cubicBezTo>
                    <a:pt x="480" y="3364"/>
                    <a:pt x="1011" y="3314"/>
                    <a:pt x="1597" y="3240"/>
                  </a:cubicBezTo>
                  <a:cubicBezTo>
                    <a:pt x="5018" y="2800"/>
                    <a:pt x="2917" y="2284"/>
                    <a:pt x="2917" y="2284"/>
                  </a:cubicBezTo>
                  <a:cubicBezTo>
                    <a:pt x="4658" y="1493"/>
                    <a:pt x="2214" y="1416"/>
                    <a:pt x="2214" y="1416"/>
                  </a:cubicBezTo>
                  <a:cubicBezTo>
                    <a:pt x="3784" y="673"/>
                    <a:pt x="1673" y="671"/>
                    <a:pt x="1647" y="671"/>
                  </a:cubicBezTo>
                  <a:cubicBezTo>
                    <a:pt x="1647" y="671"/>
                    <a:pt x="1647" y="671"/>
                    <a:pt x="1647" y="671"/>
                  </a:cubicBezTo>
                  <a:cubicBezTo>
                    <a:pt x="2160" y="222"/>
                    <a:pt x="2069" y="104"/>
                    <a:pt x="1832" y="104"/>
                  </a:cubicBezTo>
                  <a:cubicBezTo>
                    <a:pt x="1571" y="104"/>
                    <a:pt x="1133" y="247"/>
                    <a:pt x="1133" y="247"/>
                  </a:cubicBezTo>
                  <a:cubicBezTo>
                    <a:pt x="1134" y="165"/>
                    <a:pt x="1129" y="82"/>
                    <a:pt x="1119" y="1"/>
                  </a:cubicBezTo>
                  <a:close/>
                </a:path>
              </a:pathLst>
            </a:custGeom>
            <a:solidFill>
              <a:srgbClr val="5C463F">
                <a:alpha val="4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8"/>
            <p:cNvSpPr/>
            <p:nvPr/>
          </p:nvSpPr>
          <p:spPr>
            <a:xfrm>
              <a:off x="1990264" y="2520600"/>
              <a:ext cx="92828" cy="110299"/>
            </a:xfrm>
            <a:custGeom>
              <a:avLst/>
              <a:gdLst/>
              <a:ahLst/>
              <a:cxnLst/>
              <a:rect l="l" t="t" r="r" b="b"/>
              <a:pathLst>
                <a:path w="2306" h="2740" extrusionOk="0">
                  <a:moveTo>
                    <a:pt x="0" y="0"/>
                  </a:moveTo>
                  <a:lnTo>
                    <a:pt x="0" y="0"/>
                  </a:lnTo>
                  <a:cubicBezTo>
                    <a:pt x="130" y="1696"/>
                    <a:pt x="957" y="1870"/>
                    <a:pt x="1957" y="2740"/>
                  </a:cubicBezTo>
                  <a:cubicBezTo>
                    <a:pt x="1957" y="2740"/>
                    <a:pt x="2305" y="1652"/>
                    <a:pt x="1305" y="1130"/>
                  </a:cubicBezTo>
                  <a:cubicBezTo>
                    <a:pt x="765" y="849"/>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8"/>
            <p:cNvSpPr/>
            <p:nvPr/>
          </p:nvSpPr>
          <p:spPr>
            <a:xfrm>
              <a:off x="1137424" y="2864086"/>
              <a:ext cx="72016" cy="56599"/>
            </a:xfrm>
            <a:custGeom>
              <a:avLst/>
              <a:gdLst/>
              <a:ahLst/>
              <a:cxnLst/>
              <a:rect l="l" t="t" r="r" b="b"/>
              <a:pathLst>
                <a:path w="1789" h="1406" extrusionOk="0">
                  <a:moveTo>
                    <a:pt x="864" y="0"/>
                  </a:moveTo>
                  <a:cubicBezTo>
                    <a:pt x="1" y="0"/>
                    <a:pt x="188" y="879"/>
                    <a:pt x="657" y="1405"/>
                  </a:cubicBezTo>
                  <a:cubicBezTo>
                    <a:pt x="1554" y="1127"/>
                    <a:pt x="1788" y="834"/>
                    <a:pt x="1201" y="36"/>
                  </a:cubicBezTo>
                  <a:cubicBezTo>
                    <a:pt x="1074" y="11"/>
                    <a:pt x="962" y="0"/>
                    <a:pt x="8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8"/>
            <p:cNvSpPr/>
            <p:nvPr/>
          </p:nvSpPr>
          <p:spPr>
            <a:xfrm>
              <a:off x="1391501" y="1684488"/>
              <a:ext cx="70889" cy="70164"/>
            </a:xfrm>
            <a:custGeom>
              <a:avLst/>
              <a:gdLst/>
              <a:ahLst/>
              <a:cxnLst/>
              <a:rect l="l" t="t" r="r" b="b"/>
              <a:pathLst>
                <a:path w="1761" h="1743" extrusionOk="0">
                  <a:moveTo>
                    <a:pt x="1761" y="1"/>
                  </a:moveTo>
                  <a:lnTo>
                    <a:pt x="1761" y="1"/>
                  </a:lnTo>
                  <a:cubicBezTo>
                    <a:pt x="1349" y="295"/>
                    <a:pt x="1140" y="599"/>
                    <a:pt x="1142" y="1085"/>
                  </a:cubicBezTo>
                  <a:cubicBezTo>
                    <a:pt x="770" y="1125"/>
                    <a:pt x="421" y="1340"/>
                    <a:pt x="0" y="1743"/>
                  </a:cubicBezTo>
                  <a:cubicBezTo>
                    <a:pt x="466" y="1484"/>
                    <a:pt x="865" y="1404"/>
                    <a:pt x="1134" y="1404"/>
                  </a:cubicBezTo>
                  <a:cubicBezTo>
                    <a:pt x="1302" y="1404"/>
                    <a:pt x="1419" y="1435"/>
                    <a:pt x="1471" y="1472"/>
                  </a:cubicBezTo>
                  <a:cubicBezTo>
                    <a:pt x="1549" y="1342"/>
                    <a:pt x="1350" y="491"/>
                    <a:pt x="1761" y="1"/>
                  </a:cubicBezTo>
                  <a:close/>
                </a:path>
              </a:pathLst>
            </a:custGeom>
            <a:solidFill>
              <a:srgbClr val="F084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8"/>
            <p:cNvSpPr/>
            <p:nvPr/>
          </p:nvSpPr>
          <p:spPr>
            <a:xfrm>
              <a:off x="1496400" y="1569523"/>
              <a:ext cx="64166" cy="38846"/>
            </a:xfrm>
            <a:custGeom>
              <a:avLst/>
              <a:gdLst/>
              <a:ahLst/>
              <a:cxnLst/>
              <a:rect l="l" t="t" r="r" b="b"/>
              <a:pathLst>
                <a:path w="1594" h="965" extrusionOk="0">
                  <a:moveTo>
                    <a:pt x="1593" y="1"/>
                  </a:moveTo>
                  <a:cubicBezTo>
                    <a:pt x="1245" y="119"/>
                    <a:pt x="1035" y="286"/>
                    <a:pt x="934" y="625"/>
                  </a:cubicBezTo>
                  <a:cubicBezTo>
                    <a:pt x="881" y="615"/>
                    <a:pt x="826" y="610"/>
                    <a:pt x="771" y="610"/>
                  </a:cubicBezTo>
                  <a:cubicBezTo>
                    <a:pt x="548" y="610"/>
                    <a:pt x="303" y="690"/>
                    <a:pt x="1" y="844"/>
                  </a:cubicBezTo>
                  <a:cubicBezTo>
                    <a:pt x="169" y="807"/>
                    <a:pt x="321" y="792"/>
                    <a:pt x="454" y="792"/>
                  </a:cubicBezTo>
                  <a:cubicBezTo>
                    <a:pt x="806" y="792"/>
                    <a:pt x="1028" y="895"/>
                    <a:pt x="1081" y="964"/>
                  </a:cubicBezTo>
                  <a:cubicBezTo>
                    <a:pt x="1164" y="891"/>
                    <a:pt x="1204" y="256"/>
                    <a:pt x="1593" y="1"/>
                  </a:cubicBezTo>
                  <a:close/>
                </a:path>
              </a:pathLst>
            </a:custGeom>
            <a:solidFill>
              <a:srgbClr val="F084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8"/>
            <p:cNvSpPr/>
            <p:nvPr/>
          </p:nvSpPr>
          <p:spPr>
            <a:xfrm>
              <a:off x="1194382" y="1721079"/>
              <a:ext cx="64207" cy="38766"/>
            </a:xfrm>
            <a:custGeom>
              <a:avLst/>
              <a:gdLst/>
              <a:ahLst/>
              <a:cxnLst/>
              <a:rect l="l" t="t" r="r" b="b"/>
              <a:pathLst>
                <a:path w="1595" h="963" extrusionOk="0">
                  <a:moveTo>
                    <a:pt x="1594" y="0"/>
                  </a:moveTo>
                  <a:lnTo>
                    <a:pt x="1594" y="0"/>
                  </a:lnTo>
                  <a:cubicBezTo>
                    <a:pt x="1245" y="117"/>
                    <a:pt x="1036" y="284"/>
                    <a:pt x="934" y="623"/>
                  </a:cubicBezTo>
                  <a:cubicBezTo>
                    <a:pt x="881" y="613"/>
                    <a:pt x="826" y="608"/>
                    <a:pt x="771" y="608"/>
                  </a:cubicBezTo>
                  <a:cubicBezTo>
                    <a:pt x="548" y="608"/>
                    <a:pt x="303" y="688"/>
                    <a:pt x="1" y="842"/>
                  </a:cubicBezTo>
                  <a:cubicBezTo>
                    <a:pt x="169" y="805"/>
                    <a:pt x="321" y="790"/>
                    <a:pt x="454" y="790"/>
                  </a:cubicBezTo>
                  <a:cubicBezTo>
                    <a:pt x="806" y="790"/>
                    <a:pt x="1027" y="893"/>
                    <a:pt x="1082" y="962"/>
                  </a:cubicBezTo>
                  <a:cubicBezTo>
                    <a:pt x="1164" y="889"/>
                    <a:pt x="1205" y="254"/>
                    <a:pt x="1594" y="0"/>
                  </a:cubicBezTo>
                  <a:close/>
                </a:path>
              </a:pathLst>
            </a:custGeom>
            <a:solidFill>
              <a:srgbClr val="F084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8"/>
            <p:cNvSpPr/>
            <p:nvPr/>
          </p:nvSpPr>
          <p:spPr>
            <a:xfrm>
              <a:off x="2537021" y="3040237"/>
              <a:ext cx="160094" cy="42751"/>
            </a:xfrm>
            <a:custGeom>
              <a:avLst/>
              <a:gdLst/>
              <a:ahLst/>
              <a:cxnLst/>
              <a:rect l="l" t="t" r="r" b="b"/>
              <a:pathLst>
                <a:path w="3977" h="1062" extrusionOk="0">
                  <a:moveTo>
                    <a:pt x="1645" y="1"/>
                  </a:moveTo>
                  <a:cubicBezTo>
                    <a:pt x="708" y="1"/>
                    <a:pt x="1" y="186"/>
                    <a:pt x="8" y="445"/>
                  </a:cubicBezTo>
                  <a:cubicBezTo>
                    <a:pt x="17" y="734"/>
                    <a:pt x="910" y="1006"/>
                    <a:pt x="2005" y="1054"/>
                  </a:cubicBezTo>
                  <a:cubicBezTo>
                    <a:pt x="2114" y="1059"/>
                    <a:pt x="2222" y="1061"/>
                    <a:pt x="2326" y="1061"/>
                  </a:cubicBezTo>
                  <a:cubicBezTo>
                    <a:pt x="3266" y="1061"/>
                    <a:pt x="3977" y="877"/>
                    <a:pt x="3968" y="616"/>
                  </a:cubicBezTo>
                  <a:cubicBezTo>
                    <a:pt x="3959" y="328"/>
                    <a:pt x="3066" y="56"/>
                    <a:pt x="1971" y="8"/>
                  </a:cubicBezTo>
                  <a:cubicBezTo>
                    <a:pt x="1860" y="3"/>
                    <a:pt x="1751" y="1"/>
                    <a:pt x="16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8"/>
            <p:cNvSpPr/>
            <p:nvPr/>
          </p:nvSpPr>
          <p:spPr>
            <a:xfrm>
              <a:off x="1391501" y="1684488"/>
              <a:ext cx="70889" cy="70164"/>
            </a:xfrm>
            <a:custGeom>
              <a:avLst/>
              <a:gdLst/>
              <a:ahLst/>
              <a:cxnLst/>
              <a:rect l="l" t="t" r="r" b="b"/>
              <a:pathLst>
                <a:path w="1761" h="1743" extrusionOk="0">
                  <a:moveTo>
                    <a:pt x="1471" y="1472"/>
                  </a:moveTo>
                  <a:cubicBezTo>
                    <a:pt x="1549" y="1342"/>
                    <a:pt x="1350" y="491"/>
                    <a:pt x="1761" y="1"/>
                  </a:cubicBezTo>
                  <a:cubicBezTo>
                    <a:pt x="1349" y="295"/>
                    <a:pt x="1140" y="599"/>
                    <a:pt x="1142" y="1085"/>
                  </a:cubicBezTo>
                  <a:cubicBezTo>
                    <a:pt x="770" y="1125"/>
                    <a:pt x="421" y="1340"/>
                    <a:pt x="0" y="1743"/>
                  </a:cubicBezTo>
                  <a:cubicBezTo>
                    <a:pt x="755" y="1323"/>
                    <a:pt x="1335" y="1375"/>
                    <a:pt x="1471" y="147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
            <p:cNvSpPr/>
            <p:nvPr/>
          </p:nvSpPr>
          <p:spPr>
            <a:xfrm>
              <a:off x="1496400" y="1569523"/>
              <a:ext cx="64166" cy="38846"/>
            </a:xfrm>
            <a:custGeom>
              <a:avLst/>
              <a:gdLst/>
              <a:ahLst/>
              <a:cxnLst/>
              <a:rect l="l" t="t" r="r" b="b"/>
              <a:pathLst>
                <a:path w="1594" h="965" extrusionOk="0">
                  <a:moveTo>
                    <a:pt x="1081" y="964"/>
                  </a:moveTo>
                  <a:cubicBezTo>
                    <a:pt x="1164" y="891"/>
                    <a:pt x="1204" y="256"/>
                    <a:pt x="1593" y="1"/>
                  </a:cubicBezTo>
                  <a:cubicBezTo>
                    <a:pt x="1245" y="119"/>
                    <a:pt x="1035" y="286"/>
                    <a:pt x="934" y="625"/>
                  </a:cubicBezTo>
                  <a:cubicBezTo>
                    <a:pt x="666" y="575"/>
                    <a:pt x="379" y="652"/>
                    <a:pt x="1" y="842"/>
                  </a:cubicBezTo>
                  <a:cubicBezTo>
                    <a:pt x="615" y="710"/>
                    <a:pt x="1008" y="869"/>
                    <a:pt x="1081" y="9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
            <p:cNvSpPr/>
            <p:nvPr/>
          </p:nvSpPr>
          <p:spPr>
            <a:xfrm>
              <a:off x="1194382" y="1720998"/>
              <a:ext cx="64207" cy="38806"/>
            </a:xfrm>
            <a:custGeom>
              <a:avLst/>
              <a:gdLst/>
              <a:ahLst/>
              <a:cxnLst/>
              <a:rect l="l" t="t" r="r" b="b"/>
              <a:pathLst>
                <a:path w="1595" h="964" extrusionOk="0">
                  <a:moveTo>
                    <a:pt x="1082" y="963"/>
                  </a:moveTo>
                  <a:cubicBezTo>
                    <a:pt x="1164" y="891"/>
                    <a:pt x="1205" y="255"/>
                    <a:pt x="1594" y="1"/>
                  </a:cubicBezTo>
                  <a:cubicBezTo>
                    <a:pt x="1245" y="118"/>
                    <a:pt x="1036" y="286"/>
                    <a:pt x="934" y="624"/>
                  </a:cubicBezTo>
                  <a:cubicBezTo>
                    <a:pt x="667" y="575"/>
                    <a:pt x="379" y="650"/>
                    <a:pt x="1" y="842"/>
                  </a:cubicBezTo>
                  <a:cubicBezTo>
                    <a:pt x="615" y="710"/>
                    <a:pt x="1008" y="868"/>
                    <a:pt x="1082" y="96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3" name="Google Shape;1203;p8"/>
          <p:cNvGrpSpPr/>
          <p:nvPr/>
        </p:nvGrpSpPr>
        <p:grpSpPr>
          <a:xfrm>
            <a:off x="582392" y="1702229"/>
            <a:ext cx="2292811" cy="1739029"/>
            <a:chOff x="720000" y="1905727"/>
            <a:chExt cx="2099451" cy="1592372"/>
          </a:xfrm>
        </p:grpSpPr>
        <p:sp>
          <p:nvSpPr>
            <p:cNvPr id="1204" name="Google Shape;1204;p8"/>
            <p:cNvSpPr/>
            <p:nvPr/>
          </p:nvSpPr>
          <p:spPr>
            <a:xfrm>
              <a:off x="1401475" y="2964083"/>
              <a:ext cx="168970" cy="342512"/>
            </a:xfrm>
            <a:custGeom>
              <a:avLst/>
              <a:gdLst/>
              <a:ahLst/>
              <a:cxnLst/>
              <a:rect l="l" t="t" r="r" b="b"/>
              <a:pathLst>
                <a:path w="5654" h="11461" extrusionOk="0">
                  <a:moveTo>
                    <a:pt x="0" y="0"/>
                  </a:moveTo>
                  <a:lnTo>
                    <a:pt x="270" y="11461"/>
                  </a:lnTo>
                  <a:lnTo>
                    <a:pt x="5653" y="11435"/>
                  </a:lnTo>
                  <a:lnTo>
                    <a:pt x="54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8"/>
            <p:cNvSpPr/>
            <p:nvPr/>
          </p:nvSpPr>
          <p:spPr>
            <a:xfrm>
              <a:off x="1417524" y="2978398"/>
              <a:ext cx="132181" cy="83738"/>
            </a:xfrm>
            <a:custGeom>
              <a:avLst/>
              <a:gdLst/>
              <a:ahLst/>
              <a:cxnLst/>
              <a:rect l="l" t="t" r="r" b="b"/>
              <a:pathLst>
                <a:path w="4423" h="2802" extrusionOk="0">
                  <a:moveTo>
                    <a:pt x="4423" y="2778"/>
                  </a:moveTo>
                  <a:cubicBezTo>
                    <a:pt x="4399" y="1861"/>
                    <a:pt x="4372" y="941"/>
                    <a:pt x="4342" y="19"/>
                  </a:cubicBezTo>
                  <a:cubicBezTo>
                    <a:pt x="2894" y="15"/>
                    <a:pt x="1443" y="1"/>
                    <a:pt x="0" y="13"/>
                  </a:cubicBezTo>
                  <a:cubicBezTo>
                    <a:pt x="8" y="919"/>
                    <a:pt x="30" y="1824"/>
                    <a:pt x="46" y="2730"/>
                  </a:cubicBezTo>
                  <a:cubicBezTo>
                    <a:pt x="1506" y="2789"/>
                    <a:pt x="2965" y="2801"/>
                    <a:pt x="4423" y="277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8"/>
            <p:cNvSpPr/>
            <p:nvPr/>
          </p:nvSpPr>
          <p:spPr>
            <a:xfrm>
              <a:off x="1421977" y="3205825"/>
              <a:ext cx="128984" cy="88161"/>
            </a:xfrm>
            <a:custGeom>
              <a:avLst/>
              <a:gdLst/>
              <a:ahLst/>
              <a:cxnLst/>
              <a:rect l="l" t="t" r="r" b="b"/>
              <a:pathLst>
                <a:path w="4316" h="2950" extrusionOk="0">
                  <a:moveTo>
                    <a:pt x="1" y="83"/>
                  </a:moveTo>
                  <a:cubicBezTo>
                    <a:pt x="21" y="1025"/>
                    <a:pt x="42" y="1968"/>
                    <a:pt x="63" y="2909"/>
                  </a:cubicBezTo>
                  <a:cubicBezTo>
                    <a:pt x="1468" y="2922"/>
                    <a:pt x="2868" y="2935"/>
                    <a:pt x="4262" y="2950"/>
                  </a:cubicBezTo>
                  <a:cubicBezTo>
                    <a:pt x="4274" y="2360"/>
                    <a:pt x="4285" y="1771"/>
                    <a:pt x="4303" y="1179"/>
                  </a:cubicBezTo>
                  <a:cubicBezTo>
                    <a:pt x="4313" y="787"/>
                    <a:pt x="4311" y="396"/>
                    <a:pt x="4315" y="5"/>
                  </a:cubicBezTo>
                  <a:cubicBezTo>
                    <a:pt x="4290" y="5"/>
                    <a:pt x="4265" y="3"/>
                    <a:pt x="4237" y="3"/>
                  </a:cubicBezTo>
                  <a:cubicBezTo>
                    <a:pt x="2839" y="1"/>
                    <a:pt x="1405" y="141"/>
                    <a:pt x="1" y="83"/>
                  </a:cubicBezTo>
                  <a:close/>
                </a:path>
              </a:pathLst>
            </a:custGeom>
            <a:solidFill>
              <a:srgbClr val="F8E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8"/>
            <p:cNvSpPr/>
            <p:nvPr/>
          </p:nvSpPr>
          <p:spPr>
            <a:xfrm>
              <a:off x="1419496" y="3093755"/>
              <a:ext cx="131883" cy="83678"/>
            </a:xfrm>
            <a:custGeom>
              <a:avLst/>
              <a:gdLst/>
              <a:ahLst/>
              <a:cxnLst/>
              <a:rect l="l" t="t" r="r" b="b"/>
              <a:pathLst>
                <a:path w="4413" h="2800" extrusionOk="0">
                  <a:moveTo>
                    <a:pt x="4412" y="2656"/>
                  </a:moveTo>
                  <a:cubicBezTo>
                    <a:pt x="4412" y="1786"/>
                    <a:pt x="4403" y="917"/>
                    <a:pt x="4383" y="49"/>
                  </a:cubicBezTo>
                  <a:cubicBezTo>
                    <a:pt x="2923" y="72"/>
                    <a:pt x="1462" y="59"/>
                    <a:pt x="1" y="0"/>
                  </a:cubicBezTo>
                  <a:cubicBezTo>
                    <a:pt x="18" y="911"/>
                    <a:pt x="38" y="1820"/>
                    <a:pt x="61" y="2729"/>
                  </a:cubicBezTo>
                  <a:cubicBezTo>
                    <a:pt x="1498" y="2800"/>
                    <a:pt x="2968" y="2673"/>
                    <a:pt x="4412" y="2656"/>
                  </a:cubicBezTo>
                  <a:close/>
                </a:path>
              </a:pathLst>
            </a:custGeom>
            <a:solidFill>
              <a:srgbClr val="F8E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8"/>
            <p:cNvSpPr/>
            <p:nvPr/>
          </p:nvSpPr>
          <p:spPr>
            <a:xfrm>
              <a:off x="1370275" y="2936529"/>
              <a:ext cx="223629" cy="370215"/>
            </a:xfrm>
            <a:custGeom>
              <a:avLst/>
              <a:gdLst/>
              <a:ahLst/>
              <a:cxnLst/>
              <a:rect l="l" t="t" r="r" b="b"/>
              <a:pathLst>
                <a:path w="7483" h="12388" extrusionOk="0">
                  <a:moveTo>
                    <a:pt x="0" y="0"/>
                  </a:moveTo>
                  <a:cubicBezTo>
                    <a:pt x="0" y="0"/>
                    <a:pt x="505" y="11473"/>
                    <a:pt x="543" y="12387"/>
                  </a:cubicBezTo>
                  <a:lnTo>
                    <a:pt x="1314" y="12383"/>
                  </a:lnTo>
                  <a:lnTo>
                    <a:pt x="1044" y="922"/>
                  </a:lnTo>
                  <a:lnTo>
                    <a:pt x="6516" y="922"/>
                  </a:lnTo>
                  <a:lnTo>
                    <a:pt x="6697" y="12357"/>
                  </a:lnTo>
                  <a:lnTo>
                    <a:pt x="7482" y="12351"/>
                  </a:lnTo>
                  <a:lnTo>
                    <a:pt x="7482" y="1"/>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8"/>
            <p:cNvSpPr/>
            <p:nvPr/>
          </p:nvSpPr>
          <p:spPr>
            <a:xfrm>
              <a:off x="1950738" y="2964053"/>
              <a:ext cx="538827" cy="319441"/>
            </a:xfrm>
            <a:custGeom>
              <a:avLst/>
              <a:gdLst/>
              <a:ahLst/>
              <a:cxnLst/>
              <a:rect l="l" t="t" r="r" b="b"/>
              <a:pathLst>
                <a:path w="18030" h="10689" extrusionOk="0">
                  <a:moveTo>
                    <a:pt x="947" y="0"/>
                  </a:moveTo>
                  <a:cubicBezTo>
                    <a:pt x="921" y="0"/>
                    <a:pt x="899" y="0"/>
                    <a:pt x="882" y="0"/>
                  </a:cubicBezTo>
                  <a:lnTo>
                    <a:pt x="0" y="10664"/>
                  </a:lnTo>
                  <a:lnTo>
                    <a:pt x="331" y="10689"/>
                  </a:lnTo>
                  <a:lnTo>
                    <a:pt x="16941" y="10689"/>
                  </a:lnTo>
                  <a:lnTo>
                    <a:pt x="18030" y="120"/>
                  </a:lnTo>
                  <a:cubicBezTo>
                    <a:pt x="18030" y="120"/>
                    <a:pt x="2391" y="0"/>
                    <a:pt x="9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8"/>
            <p:cNvSpPr/>
            <p:nvPr/>
          </p:nvSpPr>
          <p:spPr>
            <a:xfrm>
              <a:off x="1972644" y="3038109"/>
              <a:ext cx="425891" cy="245386"/>
            </a:xfrm>
            <a:custGeom>
              <a:avLst/>
              <a:gdLst/>
              <a:ahLst/>
              <a:cxnLst/>
              <a:rect l="l" t="t" r="r" b="b"/>
              <a:pathLst>
                <a:path w="14251" h="8211" extrusionOk="0">
                  <a:moveTo>
                    <a:pt x="551" y="1"/>
                  </a:moveTo>
                  <a:lnTo>
                    <a:pt x="1" y="8211"/>
                  </a:lnTo>
                  <a:lnTo>
                    <a:pt x="13479" y="8211"/>
                  </a:lnTo>
                  <a:lnTo>
                    <a:pt x="1425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8"/>
            <p:cNvSpPr/>
            <p:nvPr/>
          </p:nvSpPr>
          <p:spPr>
            <a:xfrm>
              <a:off x="1950708" y="2964083"/>
              <a:ext cx="538856" cy="319411"/>
            </a:xfrm>
            <a:custGeom>
              <a:avLst/>
              <a:gdLst/>
              <a:ahLst/>
              <a:cxnLst/>
              <a:rect l="l" t="t" r="r" b="b"/>
              <a:pathLst>
                <a:path w="18031" h="10688" extrusionOk="0">
                  <a:moveTo>
                    <a:pt x="968" y="0"/>
                  </a:moveTo>
                  <a:cubicBezTo>
                    <a:pt x="932" y="0"/>
                    <a:pt x="903" y="0"/>
                    <a:pt x="882" y="0"/>
                  </a:cubicBezTo>
                  <a:lnTo>
                    <a:pt x="652" y="2777"/>
                  </a:lnTo>
                  <a:lnTo>
                    <a:pt x="0" y="10663"/>
                  </a:lnTo>
                  <a:lnTo>
                    <a:pt x="331" y="10688"/>
                  </a:lnTo>
                  <a:lnTo>
                    <a:pt x="1018" y="10688"/>
                  </a:lnTo>
                  <a:cubicBezTo>
                    <a:pt x="1088" y="7978"/>
                    <a:pt x="1327" y="5275"/>
                    <a:pt x="1734" y="2595"/>
                  </a:cubicBezTo>
                  <a:cubicBezTo>
                    <a:pt x="4041" y="2232"/>
                    <a:pt x="6423" y="2046"/>
                    <a:pt x="8828" y="2046"/>
                  </a:cubicBezTo>
                  <a:cubicBezTo>
                    <a:pt x="11797" y="2046"/>
                    <a:pt x="14801" y="2330"/>
                    <a:pt x="17742" y="2921"/>
                  </a:cubicBezTo>
                  <a:lnTo>
                    <a:pt x="18031" y="119"/>
                  </a:lnTo>
                  <a:cubicBezTo>
                    <a:pt x="18031" y="119"/>
                    <a:pt x="2533" y="0"/>
                    <a:pt x="9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8"/>
            <p:cNvSpPr/>
            <p:nvPr/>
          </p:nvSpPr>
          <p:spPr>
            <a:xfrm>
              <a:off x="2068307" y="3275786"/>
              <a:ext cx="307875" cy="7710"/>
            </a:xfrm>
            <a:custGeom>
              <a:avLst/>
              <a:gdLst/>
              <a:ahLst/>
              <a:cxnLst/>
              <a:rect l="l" t="t" r="r" b="b"/>
              <a:pathLst>
                <a:path w="10302" h="258" extrusionOk="0">
                  <a:moveTo>
                    <a:pt x="10302" y="0"/>
                  </a:moveTo>
                  <a:lnTo>
                    <a:pt x="10302" y="0"/>
                  </a:lnTo>
                  <a:cubicBezTo>
                    <a:pt x="7301" y="26"/>
                    <a:pt x="4297" y="26"/>
                    <a:pt x="1300" y="169"/>
                  </a:cubicBezTo>
                  <a:cubicBezTo>
                    <a:pt x="879" y="190"/>
                    <a:pt x="444" y="225"/>
                    <a:pt x="0" y="258"/>
                  </a:cubicBezTo>
                  <a:lnTo>
                    <a:pt x="10278" y="258"/>
                  </a:lnTo>
                  <a:lnTo>
                    <a:pt x="10302" y="0"/>
                  </a:lnTo>
                  <a:close/>
                </a:path>
              </a:pathLst>
            </a:custGeom>
            <a:solidFill>
              <a:srgbClr val="74B5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8"/>
            <p:cNvSpPr/>
            <p:nvPr/>
          </p:nvSpPr>
          <p:spPr>
            <a:xfrm>
              <a:off x="1977037" y="3202149"/>
              <a:ext cx="406107" cy="16885"/>
            </a:xfrm>
            <a:custGeom>
              <a:avLst/>
              <a:gdLst/>
              <a:ahLst/>
              <a:cxnLst/>
              <a:rect l="l" t="t" r="r" b="b"/>
              <a:pathLst>
                <a:path w="13589" h="565" extrusionOk="0">
                  <a:moveTo>
                    <a:pt x="13588" y="1"/>
                  </a:moveTo>
                  <a:cubicBezTo>
                    <a:pt x="9064" y="111"/>
                    <a:pt x="4540" y="289"/>
                    <a:pt x="17" y="302"/>
                  </a:cubicBezTo>
                  <a:lnTo>
                    <a:pt x="1" y="524"/>
                  </a:lnTo>
                  <a:cubicBezTo>
                    <a:pt x="233" y="553"/>
                    <a:pt x="478" y="565"/>
                    <a:pt x="729" y="565"/>
                  </a:cubicBezTo>
                  <a:cubicBezTo>
                    <a:pt x="1498" y="565"/>
                    <a:pt x="2315" y="456"/>
                    <a:pt x="2927" y="417"/>
                  </a:cubicBezTo>
                  <a:cubicBezTo>
                    <a:pt x="4233" y="335"/>
                    <a:pt x="5539" y="280"/>
                    <a:pt x="6848" y="252"/>
                  </a:cubicBezTo>
                  <a:cubicBezTo>
                    <a:pt x="9088" y="202"/>
                    <a:pt x="11330" y="193"/>
                    <a:pt x="13572" y="168"/>
                  </a:cubicBezTo>
                  <a:lnTo>
                    <a:pt x="13588" y="1"/>
                  </a:lnTo>
                  <a:close/>
                </a:path>
              </a:pathLst>
            </a:custGeom>
            <a:solidFill>
              <a:srgbClr val="74B5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8"/>
            <p:cNvSpPr/>
            <p:nvPr/>
          </p:nvSpPr>
          <p:spPr>
            <a:xfrm>
              <a:off x="982244" y="2818154"/>
              <a:ext cx="1006885" cy="490234"/>
            </a:xfrm>
            <a:custGeom>
              <a:avLst/>
              <a:gdLst/>
              <a:ahLst/>
              <a:cxnLst/>
              <a:rect l="l" t="t" r="r" b="b"/>
              <a:pathLst>
                <a:path w="33692" h="16404" extrusionOk="0">
                  <a:moveTo>
                    <a:pt x="1" y="1"/>
                  </a:moveTo>
                  <a:lnTo>
                    <a:pt x="924" y="16403"/>
                  </a:lnTo>
                  <a:lnTo>
                    <a:pt x="13527" y="16348"/>
                  </a:lnTo>
                  <a:cubicBezTo>
                    <a:pt x="13489" y="15435"/>
                    <a:pt x="12984" y="3962"/>
                    <a:pt x="12984" y="3962"/>
                  </a:cubicBezTo>
                  <a:lnTo>
                    <a:pt x="20466" y="3962"/>
                  </a:lnTo>
                  <a:lnTo>
                    <a:pt x="20466" y="16312"/>
                  </a:lnTo>
                  <a:lnTo>
                    <a:pt x="32347" y="16263"/>
                  </a:lnTo>
                  <a:lnTo>
                    <a:pt x="32407" y="15547"/>
                  </a:lnTo>
                  <a:lnTo>
                    <a:pt x="33289" y="4883"/>
                  </a:lnTo>
                  <a:lnTo>
                    <a:pt x="33691" y="1"/>
                  </a:lnTo>
                  <a:close/>
                </a:path>
              </a:pathLst>
            </a:custGeom>
            <a:solidFill>
              <a:srgbClr val="C540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8"/>
            <p:cNvSpPr/>
            <p:nvPr/>
          </p:nvSpPr>
          <p:spPr>
            <a:xfrm>
              <a:off x="982244" y="2818154"/>
              <a:ext cx="1006885" cy="490234"/>
            </a:xfrm>
            <a:custGeom>
              <a:avLst/>
              <a:gdLst/>
              <a:ahLst/>
              <a:cxnLst/>
              <a:rect l="l" t="t" r="r" b="b"/>
              <a:pathLst>
                <a:path w="33692" h="16404" extrusionOk="0">
                  <a:moveTo>
                    <a:pt x="33691" y="1"/>
                  </a:moveTo>
                  <a:lnTo>
                    <a:pt x="33289" y="4883"/>
                  </a:lnTo>
                  <a:lnTo>
                    <a:pt x="32407" y="15547"/>
                  </a:lnTo>
                  <a:lnTo>
                    <a:pt x="32347" y="16263"/>
                  </a:lnTo>
                  <a:lnTo>
                    <a:pt x="20466" y="16312"/>
                  </a:lnTo>
                  <a:lnTo>
                    <a:pt x="20466" y="3962"/>
                  </a:lnTo>
                  <a:lnTo>
                    <a:pt x="12984" y="3962"/>
                  </a:lnTo>
                  <a:cubicBezTo>
                    <a:pt x="12984" y="3962"/>
                    <a:pt x="13489" y="15435"/>
                    <a:pt x="13527" y="16348"/>
                  </a:cubicBezTo>
                  <a:lnTo>
                    <a:pt x="924" y="16403"/>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8"/>
            <p:cNvSpPr/>
            <p:nvPr/>
          </p:nvSpPr>
          <p:spPr>
            <a:xfrm>
              <a:off x="982244" y="2818154"/>
              <a:ext cx="1006856" cy="145719"/>
            </a:xfrm>
            <a:custGeom>
              <a:avLst/>
              <a:gdLst/>
              <a:ahLst/>
              <a:cxnLst/>
              <a:rect l="l" t="t" r="r" b="b"/>
              <a:pathLst>
                <a:path w="33691" h="4876" extrusionOk="0">
                  <a:moveTo>
                    <a:pt x="1" y="1"/>
                  </a:moveTo>
                  <a:lnTo>
                    <a:pt x="274" y="4875"/>
                  </a:lnTo>
                  <a:cubicBezTo>
                    <a:pt x="6106" y="4001"/>
                    <a:pt x="12242" y="3386"/>
                    <a:pt x="18416" y="3386"/>
                  </a:cubicBezTo>
                  <a:cubicBezTo>
                    <a:pt x="23398" y="3386"/>
                    <a:pt x="28406" y="3787"/>
                    <a:pt x="33297" y="4775"/>
                  </a:cubicBezTo>
                  <a:lnTo>
                    <a:pt x="336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8"/>
            <p:cNvSpPr/>
            <p:nvPr/>
          </p:nvSpPr>
          <p:spPr>
            <a:xfrm>
              <a:off x="1154114" y="2936559"/>
              <a:ext cx="192549" cy="216726"/>
            </a:xfrm>
            <a:custGeom>
              <a:avLst/>
              <a:gdLst/>
              <a:ahLst/>
              <a:cxnLst/>
              <a:rect l="l" t="t" r="r" b="b"/>
              <a:pathLst>
                <a:path w="6443" h="7252" extrusionOk="0">
                  <a:moveTo>
                    <a:pt x="0" y="0"/>
                  </a:moveTo>
                  <a:lnTo>
                    <a:pt x="272" y="7252"/>
                  </a:lnTo>
                  <a:lnTo>
                    <a:pt x="6442" y="7252"/>
                  </a:lnTo>
                  <a:lnTo>
                    <a:pt x="6242" y="0"/>
                  </a:lnTo>
                  <a:close/>
                </a:path>
              </a:pathLst>
            </a:custGeom>
            <a:solidFill>
              <a:srgbClr val="4D2E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8"/>
            <p:cNvSpPr/>
            <p:nvPr/>
          </p:nvSpPr>
          <p:spPr>
            <a:xfrm>
              <a:off x="1154114" y="2936559"/>
              <a:ext cx="192549" cy="216726"/>
            </a:xfrm>
            <a:custGeom>
              <a:avLst/>
              <a:gdLst/>
              <a:ahLst/>
              <a:cxnLst/>
              <a:rect l="l" t="t" r="r" b="b"/>
              <a:pathLst>
                <a:path w="6443" h="7252" extrusionOk="0">
                  <a:moveTo>
                    <a:pt x="0" y="0"/>
                  </a:moveTo>
                  <a:lnTo>
                    <a:pt x="272" y="7252"/>
                  </a:lnTo>
                  <a:lnTo>
                    <a:pt x="6442" y="7252"/>
                  </a:lnTo>
                  <a:lnTo>
                    <a:pt x="624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8"/>
            <p:cNvSpPr/>
            <p:nvPr/>
          </p:nvSpPr>
          <p:spPr>
            <a:xfrm>
              <a:off x="1181908" y="2936559"/>
              <a:ext cx="69244" cy="107227"/>
            </a:xfrm>
            <a:custGeom>
              <a:avLst/>
              <a:gdLst/>
              <a:ahLst/>
              <a:cxnLst/>
              <a:rect l="l" t="t" r="r" b="b"/>
              <a:pathLst>
                <a:path w="2317" h="3588" extrusionOk="0">
                  <a:moveTo>
                    <a:pt x="2186" y="0"/>
                  </a:moveTo>
                  <a:lnTo>
                    <a:pt x="1" y="0"/>
                  </a:lnTo>
                  <a:cubicBezTo>
                    <a:pt x="5" y="1196"/>
                    <a:pt x="19" y="2393"/>
                    <a:pt x="55" y="3587"/>
                  </a:cubicBezTo>
                  <a:cubicBezTo>
                    <a:pt x="775" y="3554"/>
                    <a:pt x="1494" y="3512"/>
                    <a:pt x="2208" y="3447"/>
                  </a:cubicBezTo>
                  <a:cubicBezTo>
                    <a:pt x="2279" y="2306"/>
                    <a:pt x="2316" y="1165"/>
                    <a:pt x="2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8"/>
            <p:cNvSpPr/>
            <p:nvPr/>
          </p:nvSpPr>
          <p:spPr>
            <a:xfrm>
              <a:off x="1257817" y="2936559"/>
              <a:ext cx="85411" cy="102027"/>
            </a:xfrm>
            <a:custGeom>
              <a:avLst/>
              <a:gdLst/>
              <a:ahLst/>
              <a:cxnLst/>
              <a:rect l="l" t="t" r="r" b="b"/>
              <a:pathLst>
                <a:path w="2858" h="3414" extrusionOk="0">
                  <a:moveTo>
                    <a:pt x="2772" y="0"/>
                  </a:moveTo>
                  <a:lnTo>
                    <a:pt x="0" y="0"/>
                  </a:lnTo>
                  <a:lnTo>
                    <a:pt x="0" y="3414"/>
                  </a:lnTo>
                  <a:cubicBezTo>
                    <a:pt x="957" y="3324"/>
                    <a:pt x="1910" y="3215"/>
                    <a:pt x="2857" y="309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8"/>
            <p:cNvSpPr/>
            <p:nvPr/>
          </p:nvSpPr>
          <p:spPr>
            <a:xfrm>
              <a:off x="1154114" y="2936559"/>
              <a:ext cx="192549" cy="216726"/>
            </a:xfrm>
            <a:custGeom>
              <a:avLst/>
              <a:gdLst/>
              <a:ahLst/>
              <a:cxnLst/>
              <a:rect l="l" t="t" r="r" b="b"/>
              <a:pathLst>
                <a:path w="6443" h="7252" extrusionOk="0">
                  <a:moveTo>
                    <a:pt x="5623" y="637"/>
                  </a:moveTo>
                  <a:lnTo>
                    <a:pt x="5788" y="6616"/>
                  </a:lnTo>
                  <a:lnTo>
                    <a:pt x="885" y="6616"/>
                  </a:lnTo>
                  <a:lnTo>
                    <a:pt x="662" y="637"/>
                  </a:lnTo>
                  <a:close/>
                  <a:moveTo>
                    <a:pt x="0" y="0"/>
                  </a:moveTo>
                  <a:lnTo>
                    <a:pt x="272" y="7252"/>
                  </a:lnTo>
                  <a:lnTo>
                    <a:pt x="6442" y="7252"/>
                  </a:lnTo>
                  <a:lnTo>
                    <a:pt x="62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8"/>
            <p:cNvSpPr/>
            <p:nvPr/>
          </p:nvSpPr>
          <p:spPr>
            <a:xfrm>
              <a:off x="1165142" y="3023525"/>
              <a:ext cx="170374" cy="25791"/>
            </a:xfrm>
            <a:custGeom>
              <a:avLst/>
              <a:gdLst/>
              <a:ahLst/>
              <a:cxnLst/>
              <a:rect l="l" t="t" r="r" b="b"/>
              <a:pathLst>
                <a:path w="5701" h="863" extrusionOk="0">
                  <a:moveTo>
                    <a:pt x="5701" y="0"/>
                  </a:moveTo>
                  <a:lnTo>
                    <a:pt x="1" y="146"/>
                  </a:lnTo>
                  <a:lnTo>
                    <a:pt x="174" y="863"/>
                  </a:lnTo>
                  <a:lnTo>
                    <a:pt x="5701" y="517"/>
                  </a:lnTo>
                  <a:lnTo>
                    <a:pt x="57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8"/>
            <p:cNvSpPr/>
            <p:nvPr/>
          </p:nvSpPr>
          <p:spPr>
            <a:xfrm>
              <a:off x="1239557" y="2945495"/>
              <a:ext cx="14285" cy="92644"/>
            </a:xfrm>
            <a:custGeom>
              <a:avLst/>
              <a:gdLst/>
              <a:ahLst/>
              <a:cxnLst/>
              <a:rect l="l" t="t" r="r" b="b"/>
              <a:pathLst>
                <a:path w="478" h="3100" extrusionOk="0">
                  <a:moveTo>
                    <a:pt x="1" y="0"/>
                  </a:moveTo>
                  <a:lnTo>
                    <a:pt x="120" y="3100"/>
                  </a:lnTo>
                  <a:lnTo>
                    <a:pt x="478" y="3042"/>
                  </a:lnTo>
                  <a:lnTo>
                    <a:pt x="4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8"/>
            <p:cNvSpPr/>
            <p:nvPr/>
          </p:nvSpPr>
          <p:spPr>
            <a:xfrm>
              <a:off x="1628604" y="2936559"/>
              <a:ext cx="192579" cy="216726"/>
            </a:xfrm>
            <a:custGeom>
              <a:avLst/>
              <a:gdLst/>
              <a:ahLst/>
              <a:cxnLst/>
              <a:rect l="l" t="t" r="r" b="b"/>
              <a:pathLst>
                <a:path w="6444" h="7252" extrusionOk="0">
                  <a:moveTo>
                    <a:pt x="1" y="0"/>
                  </a:moveTo>
                  <a:lnTo>
                    <a:pt x="272" y="7252"/>
                  </a:lnTo>
                  <a:lnTo>
                    <a:pt x="6444" y="7252"/>
                  </a:lnTo>
                  <a:lnTo>
                    <a:pt x="6243" y="0"/>
                  </a:lnTo>
                  <a:close/>
                </a:path>
              </a:pathLst>
            </a:custGeom>
            <a:solidFill>
              <a:srgbClr val="4D2E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8"/>
            <p:cNvSpPr/>
            <p:nvPr/>
          </p:nvSpPr>
          <p:spPr>
            <a:xfrm>
              <a:off x="1628604" y="2936559"/>
              <a:ext cx="192579" cy="216726"/>
            </a:xfrm>
            <a:custGeom>
              <a:avLst/>
              <a:gdLst/>
              <a:ahLst/>
              <a:cxnLst/>
              <a:rect l="l" t="t" r="r" b="b"/>
              <a:pathLst>
                <a:path w="6444" h="7252" extrusionOk="0">
                  <a:moveTo>
                    <a:pt x="1" y="0"/>
                  </a:moveTo>
                  <a:lnTo>
                    <a:pt x="272" y="7252"/>
                  </a:lnTo>
                  <a:lnTo>
                    <a:pt x="6444" y="7252"/>
                  </a:lnTo>
                  <a:lnTo>
                    <a:pt x="624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8"/>
            <p:cNvSpPr/>
            <p:nvPr/>
          </p:nvSpPr>
          <p:spPr>
            <a:xfrm>
              <a:off x="1739538" y="2936559"/>
              <a:ext cx="78119" cy="95094"/>
            </a:xfrm>
            <a:custGeom>
              <a:avLst/>
              <a:gdLst/>
              <a:ahLst/>
              <a:cxnLst/>
              <a:rect l="l" t="t" r="r" b="b"/>
              <a:pathLst>
                <a:path w="2614" h="3182" extrusionOk="0">
                  <a:moveTo>
                    <a:pt x="2531" y="0"/>
                  </a:moveTo>
                  <a:lnTo>
                    <a:pt x="0" y="0"/>
                  </a:lnTo>
                  <a:lnTo>
                    <a:pt x="0" y="3182"/>
                  </a:lnTo>
                  <a:cubicBezTo>
                    <a:pt x="868" y="3128"/>
                    <a:pt x="1740" y="3062"/>
                    <a:pt x="2613" y="298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8"/>
            <p:cNvSpPr/>
            <p:nvPr/>
          </p:nvSpPr>
          <p:spPr>
            <a:xfrm>
              <a:off x="1652034" y="2936559"/>
              <a:ext cx="78209" cy="98322"/>
            </a:xfrm>
            <a:custGeom>
              <a:avLst/>
              <a:gdLst/>
              <a:ahLst/>
              <a:cxnLst/>
              <a:rect l="l" t="t" r="r" b="b"/>
              <a:pathLst>
                <a:path w="2617" h="3290" extrusionOk="0">
                  <a:moveTo>
                    <a:pt x="1" y="0"/>
                  </a:moveTo>
                  <a:cubicBezTo>
                    <a:pt x="87" y="1134"/>
                    <a:pt x="278" y="2203"/>
                    <a:pt x="324" y="3290"/>
                  </a:cubicBezTo>
                  <a:cubicBezTo>
                    <a:pt x="1080" y="3279"/>
                    <a:pt x="1844" y="3246"/>
                    <a:pt x="2608" y="3203"/>
                  </a:cubicBezTo>
                  <a:cubicBezTo>
                    <a:pt x="2616" y="2123"/>
                    <a:pt x="2566" y="1037"/>
                    <a:pt x="23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8"/>
            <p:cNvSpPr/>
            <p:nvPr/>
          </p:nvSpPr>
          <p:spPr>
            <a:xfrm>
              <a:off x="1628604" y="2936559"/>
              <a:ext cx="192579" cy="216726"/>
            </a:xfrm>
            <a:custGeom>
              <a:avLst/>
              <a:gdLst/>
              <a:ahLst/>
              <a:cxnLst/>
              <a:rect l="l" t="t" r="r" b="b"/>
              <a:pathLst>
                <a:path w="6444" h="7252" extrusionOk="0">
                  <a:moveTo>
                    <a:pt x="5624" y="637"/>
                  </a:moveTo>
                  <a:lnTo>
                    <a:pt x="5790" y="6616"/>
                  </a:lnTo>
                  <a:lnTo>
                    <a:pt x="885" y="6616"/>
                  </a:lnTo>
                  <a:lnTo>
                    <a:pt x="662" y="637"/>
                  </a:lnTo>
                  <a:close/>
                  <a:moveTo>
                    <a:pt x="1" y="0"/>
                  </a:moveTo>
                  <a:lnTo>
                    <a:pt x="272" y="7252"/>
                  </a:lnTo>
                  <a:lnTo>
                    <a:pt x="6444" y="7252"/>
                  </a:lnTo>
                  <a:lnTo>
                    <a:pt x="624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8"/>
            <p:cNvSpPr/>
            <p:nvPr/>
          </p:nvSpPr>
          <p:spPr>
            <a:xfrm>
              <a:off x="1642052" y="3019162"/>
              <a:ext cx="167207" cy="18977"/>
            </a:xfrm>
            <a:custGeom>
              <a:avLst/>
              <a:gdLst/>
              <a:ahLst/>
              <a:cxnLst/>
              <a:rect l="l" t="t" r="r" b="b"/>
              <a:pathLst>
                <a:path w="5595" h="635" extrusionOk="0">
                  <a:moveTo>
                    <a:pt x="0" y="0"/>
                  </a:moveTo>
                  <a:lnTo>
                    <a:pt x="0" y="635"/>
                  </a:lnTo>
                  <a:lnTo>
                    <a:pt x="5595" y="451"/>
                  </a:lnTo>
                  <a:lnTo>
                    <a:pt x="559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8"/>
            <p:cNvSpPr/>
            <p:nvPr/>
          </p:nvSpPr>
          <p:spPr>
            <a:xfrm>
              <a:off x="1714136" y="2945495"/>
              <a:ext cx="19037" cy="85591"/>
            </a:xfrm>
            <a:custGeom>
              <a:avLst/>
              <a:gdLst/>
              <a:ahLst/>
              <a:cxnLst/>
              <a:rect l="l" t="t" r="r" b="b"/>
              <a:pathLst>
                <a:path w="637" h="2864" extrusionOk="0">
                  <a:moveTo>
                    <a:pt x="0" y="0"/>
                  </a:moveTo>
                  <a:lnTo>
                    <a:pt x="160" y="2863"/>
                  </a:lnTo>
                  <a:lnTo>
                    <a:pt x="636" y="2783"/>
                  </a:lnTo>
                  <a:lnTo>
                    <a:pt x="6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8"/>
            <p:cNvSpPr/>
            <p:nvPr/>
          </p:nvSpPr>
          <p:spPr>
            <a:xfrm>
              <a:off x="1073753" y="2818154"/>
              <a:ext cx="149186" cy="489815"/>
            </a:xfrm>
            <a:custGeom>
              <a:avLst/>
              <a:gdLst/>
              <a:ahLst/>
              <a:cxnLst/>
              <a:rect l="l" t="t" r="r" b="b"/>
              <a:pathLst>
                <a:path w="4992" h="16390" extrusionOk="0">
                  <a:moveTo>
                    <a:pt x="0" y="1"/>
                  </a:moveTo>
                  <a:cubicBezTo>
                    <a:pt x="346" y="5488"/>
                    <a:pt x="560" y="10965"/>
                    <a:pt x="963" y="16390"/>
                  </a:cubicBezTo>
                  <a:lnTo>
                    <a:pt x="4665" y="16372"/>
                  </a:lnTo>
                  <a:cubicBezTo>
                    <a:pt x="4827" y="15162"/>
                    <a:pt x="4991" y="13949"/>
                    <a:pt x="4974" y="12691"/>
                  </a:cubicBezTo>
                  <a:lnTo>
                    <a:pt x="2772" y="12691"/>
                  </a:lnTo>
                  <a:cubicBezTo>
                    <a:pt x="2787" y="8460"/>
                    <a:pt x="3028" y="4230"/>
                    <a:pt x="33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8"/>
            <p:cNvSpPr/>
            <p:nvPr/>
          </p:nvSpPr>
          <p:spPr>
            <a:xfrm>
              <a:off x="1743453" y="2819827"/>
              <a:ext cx="245655" cy="486916"/>
            </a:xfrm>
            <a:custGeom>
              <a:avLst/>
              <a:gdLst/>
              <a:ahLst/>
              <a:cxnLst/>
              <a:rect l="l" t="t" r="r" b="b"/>
              <a:pathLst>
                <a:path w="8220" h="16293" extrusionOk="0">
                  <a:moveTo>
                    <a:pt x="8219" y="1"/>
                  </a:moveTo>
                  <a:lnTo>
                    <a:pt x="5877" y="2"/>
                  </a:lnTo>
                  <a:lnTo>
                    <a:pt x="1914" y="2"/>
                  </a:lnTo>
                  <a:cubicBezTo>
                    <a:pt x="1732" y="4296"/>
                    <a:pt x="2199" y="8801"/>
                    <a:pt x="2358" y="13130"/>
                  </a:cubicBezTo>
                  <a:cubicBezTo>
                    <a:pt x="1534" y="13179"/>
                    <a:pt x="765" y="13335"/>
                    <a:pt x="0" y="13466"/>
                  </a:cubicBezTo>
                  <a:cubicBezTo>
                    <a:pt x="101" y="14393"/>
                    <a:pt x="201" y="15338"/>
                    <a:pt x="302" y="16292"/>
                  </a:cubicBezTo>
                  <a:lnTo>
                    <a:pt x="5430" y="16269"/>
                  </a:lnTo>
                  <a:lnTo>
                    <a:pt x="6875" y="16263"/>
                  </a:lnTo>
                  <a:lnTo>
                    <a:pt x="6935" y="15546"/>
                  </a:lnTo>
                  <a:lnTo>
                    <a:pt x="7817" y="4882"/>
                  </a:lnTo>
                  <a:lnTo>
                    <a:pt x="8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8"/>
            <p:cNvSpPr/>
            <p:nvPr/>
          </p:nvSpPr>
          <p:spPr>
            <a:xfrm>
              <a:off x="1101277" y="1974195"/>
              <a:ext cx="770585" cy="866904"/>
            </a:xfrm>
            <a:custGeom>
              <a:avLst/>
              <a:gdLst/>
              <a:ahLst/>
              <a:cxnLst/>
              <a:rect l="l" t="t" r="r" b="b"/>
              <a:pathLst>
                <a:path w="25785" h="29008" extrusionOk="0">
                  <a:moveTo>
                    <a:pt x="12908" y="0"/>
                  </a:moveTo>
                  <a:lnTo>
                    <a:pt x="0" y="15673"/>
                  </a:lnTo>
                  <a:lnTo>
                    <a:pt x="654" y="29007"/>
                  </a:lnTo>
                  <a:lnTo>
                    <a:pt x="25513" y="29007"/>
                  </a:lnTo>
                  <a:lnTo>
                    <a:pt x="25785" y="15639"/>
                  </a:lnTo>
                  <a:lnTo>
                    <a:pt x="129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8"/>
            <p:cNvSpPr/>
            <p:nvPr/>
          </p:nvSpPr>
          <p:spPr>
            <a:xfrm>
              <a:off x="1101277" y="2387507"/>
              <a:ext cx="50864" cy="453595"/>
            </a:xfrm>
            <a:custGeom>
              <a:avLst/>
              <a:gdLst/>
              <a:ahLst/>
              <a:cxnLst/>
              <a:rect l="l" t="t" r="r" b="b"/>
              <a:pathLst>
                <a:path w="1702" h="15178" extrusionOk="0">
                  <a:moveTo>
                    <a:pt x="1517" y="0"/>
                  </a:moveTo>
                  <a:lnTo>
                    <a:pt x="0" y="1843"/>
                  </a:lnTo>
                  <a:lnTo>
                    <a:pt x="654" y="15177"/>
                  </a:lnTo>
                  <a:lnTo>
                    <a:pt x="1702" y="15177"/>
                  </a:lnTo>
                  <a:cubicBezTo>
                    <a:pt x="1529" y="10104"/>
                    <a:pt x="1611" y="5017"/>
                    <a:pt x="151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8"/>
            <p:cNvSpPr/>
            <p:nvPr/>
          </p:nvSpPr>
          <p:spPr>
            <a:xfrm>
              <a:off x="1826774" y="2386790"/>
              <a:ext cx="45096" cy="454312"/>
            </a:xfrm>
            <a:custGeom>
              <a:avLst/>
              <a:gdLst/>
              <a:ahLst/>
              <a:cxnLst/>
              <a:rect l="l" t="t" r="r" b="b"/>
              <a:pathLst>
                <a:path w="1509" h="15202" extrusionOk="0">
                  <a:moveTo>
                    <a:pt x="0" y="0"/>
                  </a:moveTo>
                  <a:cubicBezTo>
                    <a:pt x="285" y="5108"/>
                    <a:pt x="46" y="10138"/>
                    <a:pt x="94" y="15201"/>
                  </a:cubicBezTo>
                  <a:lnTo>
                    <a:pt x="1238" y="15201"/>
                  </a:lnTo>
                  <a:lnTo>
                    <a:pt x="1509" y="1833"/>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8"/>
            <p:cNvSpPr/>
            <p:nvPr/>
          </p:nvSpPr>
          <p:spPr>
            <a:xfrm>
              <a:off x="1456913" y="1974195"/>
              <a:ext cx="55795" cy="36579"/>
            </a:xfrm>
            <a:custGeom>
              <a:avLst/>
              <a:gdLst/>
              <a:ahLst/>
              <a:cxnLst/>
              <a:rect l="l" t="t" r="r" b="b"/>
              <a:pathLst>
                <a:path w="1867" h="1224" extrusionOk="0">
                  <a:moveTo>
                    <a:pt x="1008" y="0"/>
                  </a:moveTo>
                  <a:lnTo>
                    <a:pt x="1" y="1224"/>
                  </a:lnTo>
                  <a:cubicBezTo>
                    <a:pt x="618" y="1157"/>
                    <a:pt x="1241" y="1097"/>
                    <a:pt x="1867" y="1044"/>
                  </a:cubicBezTo>
                  <a:lnTo>
                    <a:pt x="1008" y="0"/>
                  </a:lnTo>
                  <a:close/>
                </a:path>
              </a:pathLst>
            </a:custGeom>
            <a:solidFill>
              <a:srgbClr val="F5DF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8"/>
            <p:cNvSpPr/>
            <p:nvPr/>
          </p:nvSpPr>
          <p:spPr>
            <a:xfrm>
              <a:off x="1393705" y="2059397"/>
              <a:ext cx="178862" cy="28122"/>
            </a:xfrm>
            <a:custGeom>
              <a:avLst/>
              <a:gdLst/>
              <a:ahLst/>
              <a:cxnLst/>
              <a:rect l="l" t="t" r="r" b="b"/>
              <a:pathLst>
                <a:path w="5985" h="941" extrusionOk="0">
                  <a:moveTo>
                    <a:pt x="5472" y="1"/>
                  </a:moveTo>
                  <a:cubicBezTo>
                    <a:pt x="4531" y="81"/>
                    <a:pt x="3590" y="159"/>
                    <a:pt x="2647" y="238"/>
                  </a:cubicBezTo>
                  <a:cubicBezTo>
                    <a:pt x="1913" y="300"/>
                    <a:pt x="1101" y="458"/>
                    <a:pt x="249" y="638"/>
                  </a:cubicBezTo>
                  <a:lnTo>
                    <a:pt x="0" y="940"/>
                  </a:lnTo>
                  <a:cubicBezTo>
                    <a:pt x="120" y="926"/>
                    <a:pt x="242" y="911"/>
                    <a:pt x="360" y="897"/>
                  </a:cubicBezTo>
                  <a:cubicBezTo>
                    <a:pt x="2239" y="689"/>
                    <a:pt x="4106" y="645"/>
                    <a:pt x="5985" y="624"/>
                  </a:cubicBezTo>
                  <a:lnTo>
                    <a:pt x="5472" y="1"/>
                  </a:lnTo>
                  <a:close/>
                </a:path>
              </a:pathLst>
            </a:custGeom>
            <a:solidFill>
              <a:srgbClr val="F5DF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8"/>
            <p:cNvSpPr/>
            <p:nvPr/>
          </p:nvSpPr>
          <p:spPr>
            <a:xfrm>
              <a:off x="1340330" y="2135724"/>
              <a:ext cx="281188" cy="16586"/>
            </a:xfrm>
            <a:custGeom>
              <a:avLst/>
              <a:gdLst/>
              <a:ahLst/>
              <a:cxnLst/>
              <a:rect l="l" t="t" r="r" b="b"/>
              <a:pathLst>
                <a:path w="9409" h="555" extrusionOk="0">
                  <a:moveTo>
                    <a:pt x="9359" y="0"/>
                  </a:moveTo>
                  <a:cubicBezTo>
                    <a:pt x="8917" y="4"/>
                    <a:pt x="8472" y="8"/>
                    <a:pt x="8029" y="11"/>
                  </a:cubicBezTo>
                  <a:cubicBezTo>
                    <a:pt x="5614" y="25"/>
                    <a:pt x="3282" y="175"/>
                    <a:pt x="882" y="430"/>
                  </a:cubicBezTo>
                  <a:cubicBezTo>
                    <a:pt x="599" y="460"/>
                    <a:pt x="316" y="489"/>
                    <a:pt x="33" y="518"/>
                  </a:cubicBezTo>
                  <a:lnTo>
                    <a:pt x="1" y="554"/>
                  </a:lnTo>
                  <a:cubicBezTo>
                    <a:pt x="3135" y="416"/>
                    <a:pt x="6289" y="71"/>
                    <a:pt x="9409" y="60"/>
                  </a:cubicBezTo>
                  <a:lnTo>
                    <a:pt x="935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8"/>
            <p:cNvSpPr/>
            <p:nvPr/>
          </p:nvSpPr>
          <p:spPr>
            <a:xfrm>
              <a:off x="1282054" y="2196391"/>
              <a:ext cx="399562" cy="26628"/>
            </a:xfrm>
            <a:custGeom>
              <a:avLst/>
              <a:gdLst/>
              <a:ahLst/>
              <a:cxnLst/>
              <a:rect l="l" t="t" r="r" b="b"/>
              <a:pathLst>
                <a:path w="13370" h="891" extrusionOk="0">
                  <a:moveTo>
                    <a:pt x="11245" y="1"/>
                  </a:moveTo>
                  <a:cubicBezTo>
                    <a:pt x="7619" y="1"/>
                    <a:pt x="3932" y="482"/>
                    <a:pt x="286" y="544"/>
                  </a:cubicBezTo>
                  <a:lnTo>
                    <a:pt x="1" y="890"/>
                  </a:lnTo>
                  <a:cubicBezTo>
                    <a:pt x="1753" y="796"/>
                    <a:pt x="3503" y="513"/>
                    <a:pt x="5273" y="477"/>
                  </a:cubicBezTo>
                  <a:cubicBezTo>
                    <a:pt x="6842" y="445"/>
                    <a:pt x="8406" y="415"/>
                    <a:pt x="9970" y="415"/>
                  </a:cubicBezTo>
                  <a:cubicBezTo>
                    <a:pt x="11102" y="415"/>
                    <a:pt x="12235" y="430"/>
                    <a:pt x="13370" y="472"/>
                  </a:cubicBezTo>
                  <a:lnTo>
                    <a:pt x="13002" y="26"/>
                  </a:lnTo>
                  <a:cubicBezTo>
                    <a:pt x="12520" y="17"/>
                    <a:pt x="12036" y="4"/>
                    <a:pt x="11553" y="2"/>
                  </a:cubicBezTo>
                  <a:cubicBezTo>
                    <a:pt x="11451" y="1"/>
                    <a:pt x="11348" y="1"/>
                    <a:pt x="1124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8"/>
            <p:cNvSpPr/>
            <p:nvPr/>
          </p:nvSpPr>
          <p:spPr>
            <a:xfrm>
              <a:off x="1208267" y="2271881"/>
              <a:ext cx="537781" cy="41331"/>
            </a:xfrm>
            <a:custGeom>
              <a:avLst/>
              <a:gdLst/>
              <a:ahLst/>
              <a:cxnLst/>
              <a:rect l="l" t="t" r="r" b="b"/>
              <a:pathLst>
                <a:path w="17995" h="1383" extrusionOk="0">
                  <a:moveTo>
                    <a:pt x="11262" y="0"/>
                  </a:moveTo>
                  <a:cubicBezTo>
                    <a:pt x="9604" y="0"/>
                    <a:pt x="7947" y="53"/>
                    <a:pt x="6307" y="206"/>
                  </a:cubicBezTo>
                  <a:cubicBezTo>
                    <a:pt x="4690" y="356"/>
                    <a:pt x="3090" y="539"/>
                    <a:pt x="1492" y="539"/>
                  </a:cubicBezTo>
                  <a:cubicBezTo>
                    <a:pt x="1226" y="539"/>
                    <a:pt x="959" y="534"/>
                    <a:pt x="693" y="522"/>
                  </a:cubicBezTo>
                  <a:lnTo>
                    <a:pt x="0" y="1365"/>
                  </a:lnTo>
                  <a:cubicBezTo>
                    <a:pt x="200" y="1377"/>
                    <a:pt x="402" y="1382"/>
                    <a:pt x="606" y="1382"/>
                  </a:cubicBezTo>
                  <a:cubicBezTo>
                    <a:pt x="2052" y="1382"/>
                    <a:pt x="3564" y="1109"/>
                    <a:pt x="4788" y="958"/>
                  </a:cubicBezTo>
                  <a:cubicBezTo>
                    <a:pt x="7900" y="578"/>
                    <a:pt x="11016" y="622"/>
                    <a:pt x="14149" y="595"/>
                  </a:cubicBezTo>
                  <a:cubicBezTo>
                    <a:pt x="15429" y="582"/>
                    <a:pt x="16712" y="572"/>
                    <a:pt x="17994" y="564"/>
                  </a:cubicBezTo>
                  <a:lnTo>
                    <a:pt x="17680" y="182"/>
                  </a:lnTo>
                  <a:cubicBezTo>
                    <a:pt x="17052" y="151"/>
                    <a:pt x="16424" y="120"/>
                    <a:pt x="15795" y="97"/>
                  </a:cubicBezTo>
                  <a:cubicBezTo>
                    <a:pt x="14292" y="44"/>
                    <a:pt x="12777" y="0"/>
                    <a:pt x="1126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8"/>
            <p:cNvSpPr/>
            <p:nvPr/>
          </p:nvSpPr>
          <p:spPr>
            <a:xfrm>
              <a:off x="1251062" y="2403466"/>
              <a:ext cx="602033" cy="18947"/>
            </a:xfrm>
            <a:custGeom>
              <a:avLst/>
              <a:gdLst/>
              <a:ahLst/>
              <a:cxnLst/>
              <a:rect l="l" t="t" r="r" b="b"/>
              <a:pathLst>
                <a:path w="20145" h="634" extrusionOk="0">
                  <a:moveTo>
                    <a:pt x="11068" y="1"/>
                  </a:moveTo>
                  <a:cubicBezTo>
                    <a:pt x="8229" y="1"/>
                    <a:pt x="5392" y="114"/>
                    <a:pt x="2560" y="327"/>
                  </a:cubicBezTo>
                  <a:cubicBezTo>
                    <a:pt x="1711" y="391"/>
                    <a:pt x="856" y="511"/>
                    <a:pt x="1" y="633"/>
                  </a:cubicBezTo>
                  <a:cubicBezTo>
                    <a:pt x="4137" y="326"/>
                    <a:pt x="8264" y="129"/>
                    <a:pt x="12426" y="129"/>
                  </a:cubicBezTo>
                  <a:cubicBezTo>
                    <a:pt x="13360" y="129"/>
                    <a:pt x="14296" y="139"/>
                    <a:pt x="15233" y="159"/>
                  </a:cubicBezTo>
                  <a:cubicBezTo>
                    <a:pt x="16880" y="197"/>
                    <a:pt x="18515" y="331"/>
                    <a:pt x="20145" y="512"/>
                  </a:cubicBezTo>
                  <a:lnTo>
                    <a:pt x="20138" y="502"/>
                  </a:lnTo>
                  <a:cubicBezTo>
                    <a:pt x="18059" y="243"/>
                    <a:pt x="15969" y="94"/>
                    <a:pt x="13864" y="38"/>
                  </a:cubicBezTo>
                  <a:cubicBezTo>
                    <a:pt x="12932" y="13"/>
                    <a:pt x="12000" y="1"/>
                    <a:pt x="110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8"/>
            <p:cNvSpPr/>
            <p:nvPr/>
          </p:nvSpPr>
          <p:spPr>
            <a:xfrm>
              <a:off x="1104146" y="2474354"/>
              <a:ext cx="766849" cy="33651"/>
            </a:xfrm>
            <a:custGeom>
              <a:avLst/>
              <a:gdLst/>
              <a:ahLst/>
              <a:cxnLst/>
              <a:rect l="l" t="t" r="r" b="b"/>
              <a:pathLst>
                <a:path w="25660" h="1126" extrusionOk="0">
                  <a:moveTo>
                    <a:pt x="17863" y="0"/>
                  </a:moveTo>
                  <a:cubicBezTo>
                    <a:pt x="11868" y="0"/>
                    <a:pt x="5973" y="357"/>
                    <a:pt x="1" y="908"/>
                  </a:cubicBezTo>
                  <a:lnTo>
                    <a:pt x="10" y="1112"/>
                  </a:lnTo>
                  <a:cubicBezTo>
                    <a:pt x="3608" y="561"/>
                    <a:pt x="7231" y="379"/>
                    <a:pt x="10862" y="379"/>
                  </a:cubicBezTo>
                  <a:cubicBezTo>
                    <a:pt x="13293" y="379"/>
                    <a:pt x="15728" y="461"/>
                    <a:pt x="18161" y="569"/>
                  </a:cubicBezTo>
                  <a:cubicBezTo>
                    <a:pt x="20657" y="678"/>
                    <a:pt x="23161" y="825"/>
                    <a:pt x="25644" y="1125"/>
                  </a:cubicBezTo>
                  <a:lnTo>
                    <a:pt x="25660" y="332"/>
                  </a:lnTo>
                  <a:cubicBezTo>
                    <a:pt x="23563" y="135"/>
                    <a:pt x="21459" y="28"/>
                    <a:pt x="19336" y="8"/>
                  </a:cubicBezTo>
                  <a:cubicBezTo>
                    <a:pt x="18845" y="3"/>
                    <a:pt x="18353" y="0"/>
                    <a:pt x="178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8"/>
            <p:cNvSpPr/>
            <p:nvPr/>
          </p:nvSpPr>
          <p:spPr>
            <a:xfrm>
              <a:off x="1107045" y="2538099"/>
              <a:ext cx="762426" cy="30303"/>
            </a:xfrm>
            <a:custGeom>
              <a:avLst/>
              <a:gdLst/>
              <a:ahLst/>
              <a:cxnLst/>
              <a:rect l="l" t="t" r="r" b="b"/>
              <a:pathLst>
                <a:path w="25512" h="1014" extrusionOk="0">
                  <a:moveTo>
                    <a:pt x="10593" y="0"/>
                  </a:moveTo>
                  <a:cubicBezTo>
                    <a:pt x="7048" y="0"/>
                    <a:pt x="3510" y="179"/>
                    <a:pt x="0" y="735"/>
                  </a:cubicBezTo>
                  <a:lnTo>
                    <a:pt x="10" y="934"/>
                  </a:lnTo>
                  <a:cubicBezTo>
                    <a:pt x="534" y="991"/>
                    <a:pt x="1060" y="1014"/>
                    <a:pt x="1586" y="1014"/>
                  </a:cubicBezTo>
                  <a:cubicBezTo>
                    <a:pt x="3847" y="1014"/>
                    <a:pt x="6118" y="585"/>
                    <a:pt x="8384" y="545"/>
                  </a:cubicBezTo>
                  <a:cubicBezTo>
                    <a:pt x="9158" y="532"/>
                    <a:pt x="9933" y="525"/>
                    <a:pt x="10708" y="525"/>
                  </a:cubicBezTo>
                  <a:cubicBezTo>
                    <a:pt x="13436" y="525"/>
                    <a:pt x="16167" y="601"/>
                    <a:pt x="18891" y="683"/>
                  </a:cubicBezTo>
                  <a:cubicBezTo>
                    <a:pt x="21097" y="748"/>
                    <a:pt x="23304" y="837"/>
                    <a:pt x="25508" y="934"/>
                  </a:cubicBezTo>
                  <a:lnTo>
                    <a:pt x="25511" y="760"/>
                  </a:lnTo>
                  <a:cubicBezTo>
                    <a:pt x="23306" y="487"/>
                    <a:pt x="21085" y="327"/>
                    <a:pt x="18865" y="230"/>
                  </a:cubicBezTo>
                  <a:cubicBezTo>
                    <a:pt x="16110" y="108"/>
                    <a:pt x="13350" y="0"/>
                    <a:pt x="105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8"/>
            <p:cNvSpPr/>
            <p:nvPr/>
          </p:nvSpPr>
          <p:spPr>
            <a:xfrm>
              <a:off x="1110332" y="2613679"/>
              <a:ext cx="757764" cy="42018"/>
            </a:xfrm>
            <a:custGeom>
              <a:avLst/>
              <a:gdLst/>
              <a:ahLst/>
              <a:cxnLst/>
              <a:rect l="l" t="t" r="r" b="b"/>
              <a:pathLst>
                <a:path w="25356" h="1406" extrusionOk="0">
                  <a:moveTo>
                    <a:pt x="10872" y="0"/>
                  </a:moveTo>
                  <a:cubicBezTo>
                    <a:pt x="9567" y="0"/>
                    <a:pt x="8265" y="38"/>
                    <a:pt x="6975" y="146"/>
                  </a:cubicBezTo>
                  <a:cubicBezTo>
                    <a:pt x="5154" y="296"/>
                    <a:pt x="3326" y="523"/>
                    <a:pt x="1506" y="523"/>
                  </a:cubicBezTo>
                  <a:cubicBezTo>
                    <a:pt x="1003" y="523"/>
                    <a:pt x="502" y="506"/>
                    <a:pt x="1" y="465"/>
                  </a:cubicBezTo>
                  <a:lnTo>
                    <a:pt x="1" y="465"/>
                  </a:lnTo>
                  <a:lnTo>
                    <a:pt x="10" y="655"/>
                  </a:lnTo>
                  <a:cubicBezTo>
                    <a:pt x="1060" y="887"/>
                    <a:pt x="2134" y="963"/>
                    <a:pt x="3215" y="963"/>
                  </a:cubicBezTo>
                  <a:cubicBezTo>
                    <a:pt x="4766" y="963"/>
                    <a:pt x="6331" y="807"/>
                    <a:pt x="7861" y="731"/>
                  </a:cubicBezTo>
                  <a:cubicBezTo>
                    <a:pt x="9941" y="629"/>
                    <a:pt x="12039" y="564"/>
                    <a:pt x="14133" y="564"/>
                  </a:cubicBezTo>
                  <a:cubicBezTo>
                    <a:pt x="15508" y="564"/>
                    <a:pt x="16882" y="592"/>
                    <a:pt x="18248" y="657"/>
                  </a:cubicBezTo>
                  <a:cubicBezTo>
                    <a:pt x="20596" y="770"/>
                    <a:pt x="22996" y="970"/>
                    <a:pt x="25337" y="1406"/>
                  </a:cubicBezTo>
                  <a:lnTo>
                    <a:pt x="25355" y="451"/>
                  </a:lnTo>
                  <a:cubicBezTo>
                    <a:pt x="22891" y="343"/>
                    <a:pt x="20426" y="248"/>
                    <a:pt x="17959" y="185"/>
                  </a:cubicBezTo>
                  <a:cubicBezTo>
                    <a:pt x="15617" y="125"/>
                    <a:pt x="13239" y="0"/>
                    <a:pt x="108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8"/>
            <p:cNvSpPr/>
            <p:nvPr/>
          </p:nvSpPr>
          <p:spPr>
            <a:xfrm>
              <a:off x="1114158" y="2701661"/>
              <a:ext cx="657769" cy="29855"/>
            </a:xfrm>
            <a:custGeom>
              <a:avLst/>
              <a:gdLst/>
              <a:ahLst/>
              <a:cxnLst/>
              <a:rect l="l" t="t" r="r" b="b"/>
              <a:pathLst>
                <a:path w="22010" h="999" extrusionOk="0">
                  <a:moveTo>
                    <a:pt x="13584" y="0"/>
                  </a:moveTo>
                  <a:cubicBezTo>
                    <a:pt x="11422" y="0"/>
                    <a:pt x="9258" y="60"/>
                    <a:pt x="7110" y="194"/>
                  </a:cubicBezTo>
                  <a:cubicBezTo>
                    <a:pt x="5765" y="278"/>
                    <a:pt x="4392" y="384"/>
                    <a:pt x="3025" y="384"/>
                  </a:cubicBezTo>
                  <a:cubicBezTo>
                    <a:pt x="2008" y="384"/>
                    <a:pt x="995" y="325"/>
                    <a:pt x="0" y="155"/>
                  </a:cubicBezTo>
                  <a:lnTo>
                    <a:pt x="0" y="155"/>
                  </a:lnTo>
                  <a:lnTo>
                    <a:pt x="43" y="999"/>
                  </a:lnTo>
                  <a:cubicBezTo>
                    <a:pt x="2729" y="516"/>
                    <a:pt x="5587" y="495"/>
                    <a:pt x="8231" y="407"/>
                  </a:cubicBezTo>
                  <a:cubicBezTo>
                    <a:pt x="10233" y="339"/>
                    <a:pt x="12234" y="313"/>
                    <a:pt x="14236" y="313"/>
                  </a:cubicBezTo>
                  <a:cubicBezTo>
                    <a:pt x="16067" y="313"/>
                    <a:pt x="17898" y="335"/>
                    <a:pt x="19730" y="367"/>
                  </a:cubicBezTo>
                  <a:cubicBezTo>
                    <a:pt x="20489" y="380"/>
                    <a:pt x="21249" y="393"/>
                    <a:pt x="22009" y="407"/>
                  </a:cubicBezTo>
                  <a:cubicBezTo>
                    <a:pt x="20724" y="242"/>
                    <a:pt x="19429" y="132"/>
                    <a:pt x="18118" y="84"/>
                  </a:cubicBezTo>
                  <a:cubicBezTo>
                    <a:pt x="16612" y="30"/>
                    <a:pt x="15099" y="0"/>
                    <a:pt x="135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8"/>
            <p:cNvSpPr/>
            <p:nvPr/>
          </p:nvSpPr>
          <p:spPr>
            <a:xfrm>
              <a:off x="1118491" y="2772489"/>
              <a:ext cx="746557" cy="68616"/>
            </a:xfrm>
            <a:custGeom>
              <a:avLst/>
              <a:gdLst/>
              <a:ahLst/>
              <a:cxnLst/>
              <a:rect l="l" t="t" r="r" b="b"/>
              <a:pathLst>
                <a:path w="24981" h="2296" extrusionOk="0">
                  <a:moveTo>
                    <a:pt x="13656" y="0"/>
                  </a:moveTo>
                  <a:cubicBezTo>
                    <a:pt x="11799" y="0"/>
                    <a:pt x="9942" y="27"/>
                    <a:pt x="8086" y="102"/>
                  </a:cubicBezTo>
                  <a:cubicBezTo>
                    <a:pt x="5464" y="208"/>
                    <a:pt x="2639" y="205"/>
                    <a:pt x="0" y="715"/>
                  </a:cubicBezTo>
                  <a:lnTo>
                    <a:pt x="78" y="2295"/>
                  </a:lnTo>
                  <a:lnTo>
                    <a:pt x="24937" y="2295"/>
                  </a:lnTo>
                  <a:lnTo>
                    <a:pt x="24981" y="148"/>
                  </a:lnTo>
                  <a:cubicBezTo>
                    <a:pt x="23182" y="125"/>
                    <a:pt x="21383" y="91"/>
                    <a:pt x="19585" y="63"/>
                  </a:cubicBezTo>
                  <a:cubicBezTo>
                    <a:pt x="17610" y="30"/>
                    <a:pt x="15633" y="0"/>
                    <a:pt x="13656" y="0"/>
                  </a:cubicBezTo>
                  <a:close/>
                </a:path>
              </a:pathLst>
            </a:custGeom>
            <a:solidFill>
              <a:srgbClr val="F5DF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8"/>
            <p:cNvSpPr/>
            <p:nvPr/>
          </p:nvSpPr>
          <p:spPr>
            <a:xfrm>
              <a:off x="1662882" y="2341574"/>
              <a:ext cx="134243" cy="9205"/>
            </a:xfrm>
            <a:custGeom>
              <a:avLst/>
              <a:gdLst/>
              <a:ahLst/>
              <a:cxnLst/>
              <a:rect l="l" t="t" r="r" b="b"/>
              <a:pathLst>
                <a:path w="4492" h="308" extrusionOk="0">
                  <a:moveTo>
                    <a:pt x="4239" y="0"/>
                  </a:moveTo>
                  <a:cubicBezTo>
                    <a:pt x="2825" y="9"/>
                    <a:pt x="1412" y="22"/>
                    <a:pt x="0" y="38"/>
                  </a:cubicBezTo>
                  <a:cubicBezTo>
                    <a:pt x="566" y="54"/>
                    <a:pt x="1131" y="77"/>
                    <a:pt x="1699" y="108"/>
                  </a:cubicBezTo>
                  <a:cubicBezTo>
                    <a:pt x="2633" y="160"/>
                    <a:pt x="3563" y="225"/>
                    <a:pt x="4492" y="307"/>
                  </a:cubicBezTo>
                  <a:lnTo>
                    <a:pt x="4239" y="0"/>
                  </a:lnTo>
                  <a:close/>
                </a:path>
              </a:pathLst>
            </a:custGeom>
            <a:solidFill>
              <a:srgbClr val="F5DF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8"/>
            <p:cNvSpPr/>
            <p:nvPr/>
          </p:nvSpPr>
          <p:spPr>
            <a:xfrm>
              <a:off x="1158209" y="2360491"/>
              <a:ext cx="102207" cy="12940"/>
            </a:xfrm>
            <a:custGeom>
              <a:avLst/>
              <a:gdLst/>
              <a:ahLst/>
              <a:cxnLst/>
              <a:rect l="l" t="t" r="r" b="b"/>
              <a:pathLst>
                <a:path w="3420" h="433" extrusionOk="0">
                  <a:moveTo>
                    <a:pt x="357" y="1"/>
                  </a:moveTo>
                  <a:lnTo>
                    <a:pt x="0" y="433"/>
                  </a:lnTo>
                  <a:cubicBezTo>
                    <a:pt x="1125" y="402"/>
                    <a:pt x="2277" y="251"/>
                    <a:pt x="3420" y="80"/>
                  </a:cubicBezTo>
                  <a:lnTo>
                    <a:pt x="3420" y="80"/>
                  </a:lnTo>
                  <a:cubicBezTo>
                    <a:pt x="2976" y="110"/>
                    <a:pt x="2526" y="132"/>
                    <a:pt x="2076" y="132"/>
                  </a:cubicBezTo>
                  <a:cubicBezTo>
                    <a:pt x="1496" y="132"/>
                    <a:pt x="918" y="96"/>
                    <a:pt x="357" y="1"/>
                  </a:cubicBezTo>
                  <a:close/>
                </a:path>
              </a:pathLst>
            </a:custGeom>
            <a:solidFill>
              <a:srgbClr val="F5DF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8"/>
            <p:cNvSpPr/>
            <p:nvPr/>
          </p:nvSpPr>
          <p:spPr>
            <a:xfrm>
              <a:off x="982244" y="1905727"/>
              <a:ext cx="1022575" cy="598298"/>
            </a:xfrm>
            <a:custGeom>
              <a:avLst/>
              <a:gdLst/>
              <a:ahLst/>
              <a:cxnLst/>
              <a:rect l="l" t="t" r="r" b="b"/>
              <a:pathLst>
                <a:path w="34217" h="20020" extrusionOk="0">
                  <a:moveTo>
                    <a:pt x="16891" y="0"/>
                  </a:moveTo>
                  <a:lnTo>
                    <a:pt x="1" y="20020"/>
                  </a:lnTo>
                  <a:lnTo>
                    <a:pt x="2287" y="20020"/>
                  </a:lnTo>
                  <a:lnTo>
                    <a:pt x="3983" y="17964"/>
                  </a:lnTo>
                  <a:lnTo>
                    <a:pt x="16891" y="2291"/>
                  </a:lnTo>
                  <a:lnTo>
                    <a:pt x="29768" y="17930"/>
                  </a:lnTo>
                  <a:lnTo>
                    <a:pt x="31490" y="20020"/>
                  </a:lnTo>
                  <a:lnTo>
                    <a:pt x="34217" y="20020"/>
                  </a:lnTo>
                  <a:lnTo>
                    <a:pt x="1689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8"/>
            <p:cNvSpPr/>
            <p:nvPr/>
          </p:nvSpPr>
          <p:spPr>
            <a:xfrm>
              <a:off x="1050592" y="2442586"/>
              <a:ext cx="70260" cy="398516"/>
            </a:xfrm>
            <a:custGeom>
              <a:avLst/>
              <a:gdLst/>
              <a:ahLst/>
              <a:cxnLst/>
              <a:rect l="l" t="t" r="r" b="b"/>
              <a:pathLst>
                <a:path w="2351" h="13335" extrusionOk="0">
                  <a:moveTo>
                    <a:pt x="1696" y="0"/>
                  </a:moveTo>
                  <a:lnTo>
                    <a:pt x="0" y="2056"/>
                  </a:lnTo>
                  <a:lnTo>
                    <a:pt x="572" y="13334"/>
                  </a:lnTo>
                  <a:lnTo>
                    <a:pt x="2350" y="13334"/>
                  </a:lnTo>
                  <a:lnTo>
                    <a:pt x="169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8"/>
            <p:cNvSpPr/>
            <p:nvPr/>
          </p:nvSpPr>
          <p:spPr>
            <a:xfrm>
              <a:off x="1050592" y="2466105"/>
              <a:ext cx="45634" cy="374997"/>
            </a:xfrm>
            <a:custGeom>
              <a:avLst/>
              <a:gdLst/>
              <a:ahLst/>
              <a:cxnLst/>
              <a:rect l="l" t="t" r="r" b="b"/>
              <a:pathLst>
                <a:path w="1527" h="12548" extrusionOk="0">
                  <a:moveTo>
                    <a:pt x="0" y="1269"/>
                  </a:moveTo>
                  <a:lnTo>
                    <a:pt x="572" y="12547"/>
                  </a:lnTo>
                  <a:lnTo>
                    <a:pt x="1526" y="12547"/>
                  </a:lnTo>
                  <a:lnTo>
                    <a:pt x="104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8"/>
            <p:cNvSpPr/>
            <p:nvPr/>
          </p:nvSpPr>
          <p:spPr>
            <a:xfrm>
              <a:off x="1050592" y="2442586"/>
              <a:ext cx="53942" cy="120227"/>
            </a:xfrm>
            <a:custGeom>
              <a:avLst/>
              <a:gdLst/>
              <a:ahLst/>
              <a:cxnLst/>
              <a:rect l="l" t="t" r="r" b="b"/>
              <a:pathLst>
                <a:path w="1805" h="4023" extrusionOk="0">
                  <a:moveTo>
                    <a:pt x="1696" y="0"/>
                  </a:moveTo>
                  <a:lnTo>
                    <a:pt x="0" y="2056"/>
                  </a:lnTo>
                  <a:lnTo>
                    <a:pt x="99" y="4023"/>
                  </a:lnTo>
                  <a:cubicBezTo>
                    <a:pt x="670" y="3418"/>
                    <a:pt x="1239" y="2810"/>
                    <a:pt x="1804" y="2201"/>
                  </a:cubicBez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8"/>
            <p:cNvSpPr/>
            <p:nvPr/>
          </p:nvSpPr>
          <p:spPr>
            <a:xfrm>
              <a:off x="1863742" y="2441540"/>
              <a:ext cx="59591" cy="399562"/>
            </a:xfrm>
            <a:custGeom>
              <a:avLst/>
              <a:gdLst/>
              <a:ahLst/>
              <a:cxnLst/>
              <a:rect l="l" t="t" r="r" b="b"/>
              <a:pathLst>
                <a:path w="1994" h="13370" extrusionOk="0">
                  <a:moveTo>
                    <a:pt x="272" y="1"/>
                  </a:moveTo>
                  <a:lnTo>
                    <a:pt x="0" y="13369"/>
                  </a:lnTo>
                  <a:lnTo>
                    <a:pt x="1765" y="13369"/>
                  </a:lnTo>
                  <a:lnTo>
                    <a:pt x="1994" y="2091"/>
                  </a:lnTo>
                  <a:lnTo>
                    <a:pt x="2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8"/>
            <p:cNvSpPr/>
            <p:nvPr/>
          </p:nvSpPr>
          <p:spPr>
            <a:xfrm>
              <a:off x="1863742" y="2441540"/>
              <a:ext cx="36848" cy="399562"/>
            </a:xfrm>
            <a:custGeom>
              <a:avLst/>
              <a:gdLst/>
              <a:ahLst/>
              <a:cxnLst/>
              <a:rect l="l" t="t" r="r" b="b"/>
              <a:pathLst>
                <a:path w="1233" h="13370" extrusionOk="0">
                  <a:moveTo>
                    <a:pt x="1233" y="1166"/>
                  </a:moveTo>
                  <a:lnTo>
                    <a:pt x="272" y="1"/>
                  </a:lnTo>
                  <a:lnTo>
                    <a:pt x="0" y="13369"/>
                  </a:lnTo>
                  <a:lnTo>
                    <a:pt x="1013" y="1336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8"/>
            <p:cNvSpPr/>
            <p:nvPr/>
          </p:nvSpPr>
          <p:spPr>
            <a:xfrm>
              <a:off x="1870526" y="2441540"/>
              <a:ext cx="52807" cy="130299"/>
            </a:xfrm>
            <a:custGeom>
              <a:avLst/>
              <a:gdLst/>
              <a:ahLst/>
              <a:cxnLst/>
              <a:rect l="l" t="t" r="r" b="b"/>
              <a:pathLst>
                <a:path w="1767" h="4360" extrusionOk="0">
                  <a:moveTo>
                    <a:pt x="45" y="1"/>
                  </a:moveTo>
                  <a:lnTo>
                    <a:pt x="1" y="2177"/>
                  </a:lnTo>
                  <a:cubicBezTo>
                    <a:pt x="573" y="2911"/>
                    <a:pt x="1145" y="3639"/>
                    <a:pt x="1722" y="4359"/>
                  </a:cubicBezTo>
                  <a:lnTo>
                    <a:pt x="1767" y="2091"/>
                  </a:lnTo>
                  <a:lnTo>
                    <a:pt x="4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8"/>
            <p:cNvSpPr/>
            <p:nvPr/>
          </p:nvSpPr>
          <p:spPr>
            <a:xfrm>
              <a:off x="1101277" y="1974195"/>
              <a:ext cx="770585" cy="525797"/>
            </a:xfrm>
            <a:custGeom>
              <a:avLst/>
              <a:gdLst/>
              <a:ahLst/>
              <a:cxnLst/>
              <a:rect l="l" t="t" r="r" b="b"/>
              <a:pathLst>
                <a:path w="25785" h="17594" extrusionOk="0">
                  <a:moveTo>
                    <a:pt x="12908" y="0"/>
                  </a:moveTo>
                  <a:lnTo>
                    <a:pt x="0" y="15673"/>
                  </a:lnTo>
                  <a:lnTo>
                    <a:pt x="95" y="17593"/>
                  </a:lnTo>
                  <a:cubicBezTo>
                    <a:pt x="4485" y="12731"/>
                    <a:pt x="8729" y="7776"/>
                    <a:pt x="13068" y="3013"/>
                  </a:cubicBezTo>
                  <a:cubicBezTo>
                    <a:pt x="17440" y="7655"/>
                    <a:pt x="21579" y="12536"/>
                    <a:pt x="25750" y="17383"/>
                  </a:cubicBezTo>
                  <a:lnTo>
                    <a:pt x="25785" y="15639"/>
                  </a:lnTo>
                  <a:lnTo>
                    <a:pt x="129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8"/>
            <p:cNvSpPr/>
            <p:nvPr/>
          </p:nvSpPr>
          <p:spPr>
            <a:xfrm>
              <a:off x="1114815" y="2718994"/>
              <a:ext cx="751159" cy="122110"/>
            </a:xfrm>
            <a:custGeom>
              <a:avLst/>
              <a:gdLst/>
              <a:ahLst/>
              <a:cxnLst/>
              <a:rect l="l" t="t" r="r" b="b"/>
              <a:pathLst>
                <a:path w="25135" h="4086" extrusionOk="0">
                  <a:moveTo>
                    <a:pt x="0" y="0"/>
                  </a:moveTo>
                  <a:lnTo>
                    <a:pt x="201" y="4085"/>
                  </a:lnTo>
                  <a:lnTo>
                    <a:pt x="25061" y="4085"/>
                  </a:lnTo>
                  <a:lnTo>
                    <a:pt x="25135" y="422"/>
                  </a:lnTo>
                  <a:lnTo>
                    <a:pt x="25135" y="422"/>
                  </a:lnTo>
                  <a:cubicBezTo>
                    <a:pt x="21581" y="1210"/>
                    <a:pt x="17778" y="1586"/>
                    <a:pt x="13917" y="1586"/>
                  </a:cubicBezTo>
                  <a:cubicBezTo>
                    <a:pt x="9247" y="1586"/>
                    <a:pt x="4494" y="1036"/>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8"/>
            <p:cNvSpPr/>
            <p:nvPr/>
          </p:nvSpPr>
          <p:spPr>
            <a:xfrm>
              <a:off x="932455" y="2783666"/>
              <a:ext cx="1094837" cy="100683"/>
            </a:xfrm>
            <a:custGeom>
              <a:avLst/>
              <a:gdLst/>
              <a:ahLst/>
              <a:cxnLst/>
              <a:rect l="l" t="t" r="r" b="b"/>
              <a:pathLst>
                <a:path w="36635" h="3369" extrusionOk="0">
                  <a:moveTo>
                    <a:pt x="1" y="0"/>
                  </a:moveTo>
                  <a:lnTo>
                    <a:pt x="701" y="3369"/>
                  </a:lnTo>
                  <a:lnTo>
                    <a:pt x="35882" y="3369"/>
                  </a:lnTo>
                  <a:lnTo>
                    <a:pt x="36635" y="654"/>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8"/>
            <p:cNvSpPr/>
            <p:nvPr/>
          </p:nvSpPr>
          <p:spPr>
            <a:xfrm>
              <a:off x="1032451" y="2884319"/>
              <a:ext cx="88340" cy="373084"/>
            </a:xfrm>
            <a:custGeom>
              <a:avLst/>
              <a:gdLst/>
              <a:ahLst/>
              <a:cxnLst/>
              <a:rect l="l" t="t" r="r" b="b"/>
              <a:pathLst>
                <a:path w="2956" h="12484" extrusionOk="0">
                  <a:moveTo>
                    <a:pt x="0" y="1"/>
                  </a:moveTo>
                  <a:lnTo>
                    <a:pt x="574" y="12483"/>
                  </a:lnTo>
                  <a:lnTo>
                    <a:pt x="2955" y="12483"/>
                  </a:lnTo>
                  <a:lnTo>
                    <a:pt x="295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8"/>
            <p:cNvSpPr/>
            <p:nvPr/>
          </p:nvSpPr>
          <p:spPr>
            <a:xfrm>
              <a:off x="1032451" y="2884319"/>
              <a:ext cx="58186" cy="373084"/>
            </a:xfrm>
            <a:custGeom>
              <a:avLst/>
              <a:gdLst/>
              <a:ahLst/>
              <a:cxnLst/>
              <a:rect l="l" t="t" r="r" b="b"/>
              <a:pathLst>
                <a:path w="1947" h="12484" extrusionOk="0">
                  <a:moveTo>
                    <a:pt x="1520" y="1"/>
                  </a:moveTo>
                  <a:lnTo>
                    <a:pt x="0" y="1"/>
                  </a:lnTo>
                  <a:lnTo>
                    <a:pt x="574" y="12483"/>
                  </a:lnTo>
                  <a:lnTo>
                    <a:pt x="1947" y="12483"/>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8"/>
            <p:cNvSpPr/>
            <p:nvPr/>
          </p:nvSpPr>
          <p:spPr>
            <a:xfrm>
              <a:off x="1032451" y="2884290"/>
              <a:ext cx="88340" cy="39030"/>
            </a:xfrm>
            <a:custGeom>
              <a:avLst/>
              <a:gdLst/>
              <a:ahLst/>
              <a:cxnLst/>
              <a:rect l="l" t="t" r="r" b="b"/>
              <a:pathLst>
                <a:path w="2956" h="1306" extrusionOk="0">
                  <a:moveTo>
                    <a:pt x="2955" y="1"/>
                  </a:moveTo>
                  <a:lnTo>
                    <a:pt x="0" y="2"/>
                  </a:lnTo>
                  <a:lnTo>
                    <a:pt x="51" y="1083"/>
                  </a:lnTo>
                  <a:cubicBezTo>
                    <a:pt x="403" y="1010"/>
                    <a:pt x="759" y="974"/>
                    <a:pt x="1116" y="974"/>
                  </a:cubicBezTo>
                  <a:cubicBezTo>
                    <a:pt x="1741" y="974"/>
                    <a:pt x="2364" y="1085"/>
                    <a:pt x="2955" y="1306"/>
                  </a:cubicBezTo>
                  <a:lnTo>
                    <a:pt x="29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8"/>
            <p:cNvSpPr/>
            <p:nvPr/>
          </p:nvSpPr>
          <p:spPr>
            <a:xfrm>
              <a:off x="1846498" y="2884319"/>
              <a:ext cx="90611" cy="373084"/>
            </a:xfrm>
            <a:custGeom>
              <a:avLst/>
              <a:gdLst/>
              <a:ahLst/>
              <a:cxnLst/>
              <a:rect l="l" t="t" r="r" b="b"/>
              <a:pathLst>
                <a:path w="3032" h="12484" extrusionOk="0">
                  <a:moveTo>
                    <a:pt x="0" y="1"/>
                  </a:moveTo>
                  <a:lnTo>
                    <a:pt x="0" y="12483"/>
                  </a:lnTo>
                  <a:lnTo>
                    <a:pt x="2172" y="12483"/>
                  </a:lnTo>
                  <a:lnTo>
                    <a:pt x="30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8"/>
            <p:cNvSpPr/>
            <p:nvPr/>
          </p:nvSpPr>
          <p:spPr>
            <a:xfrm>
              <a:off x="1846498" y="2884319"/>
              <a:ext cx="38880" cy="373084"/>
            </a:xfrm>
            <a:custGeom>
              <a:avLst/>
              <a:gdLst/>
              <a:ahLst/>
              <a:cxnLst/>
              <a:rect l="l" t="t" r="r" b="b"/>
              <a:pathLst>
                <a:path w="1301" h="12484" extrusionOk="0">
                  <a:moveTo>
                    <a:pt x="1300" y="1"/>
                  </a:moveTo>
                  <a:lnTo>
                    <a:pt x="0" y="1"/>
                  </a:lnTo>
                  <a:lnTo>
                    <a:pt x="0" y="12483"/>
                  </a:lnTo>
                  <a:lnTo>
                    <a:pt x="785" y="12483"/>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8"/>
            <p:cNvSpPr/>
            <p:nvPr/>
          </p:nvSpPr>
          <p:spPr>
            <a:xfrm>
              <a:off x="1846528" y="2884290"/>
              <a:ext cx="90581" cy="32993"/>
            </a:xfrm>
            <a:custGeom>
              <a:avLst/>
              <a:gdLst/>
              <a:ahLst/>
              <a:cxnLst/>
              <a:rect l="l" t="t" r="r" b="b"/>
              <a:pathLst>
                <a:path w="3031" h="1104" extrusionOk="0">
                  <a:moveTo>
                    <a:pt x="3031" y="1"/>
                  </a:moveTo>
                  <a:lnTo>
                    <a:pt x="0" y="2"/>
                  </a:lnTo>
                  <a:lnTo>
                    <a:pt x="0" y="1103"/>
                  </a:lnTo>
                  <a:cubicBezTo>
                    <a:pt x="590" y="970"/>
                    <a:pt x="1193" y="901"/>
                    <a:pt x="1789" y="901"/>
                  </a:cubicBezTo>
                  <a:cubicBezTo>
                    <a:pt x="2184" y="901"/>
                    <a:pt x="2577" y="931"/>
                    <a:pt x="2962" y="993"/>
                  </a:cubicBezTo>
                  <a:lnTo>
                    <a:pt x="30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8"/>
            <p:cNvSpPr/>
            <p:nvPr/>
          </p:nvSpPr>
          <p:spPr>
            <a:xfrm>
              <a:off x="982214" y="3243839"/>
              <a:ext cx="188156" cy="97186"/>
            </a:xfrm>
            <a:custGeom>
              <a:avLst/>
              <a:gdLst/>
              <a:ahLst/>
              <a:cxnLst/>
              <a:rect l="l" t="t" r="r" b="b"/>
              <a:pathLst>
                <a:path w="6296" h="3252" extrusionOk="0">
                  <a:moveTo>
                    <a:pt x="1" y="0"/>
                  </a:moveTo>
                  <a:lnTo>
                    <a:pt x="988" y="3252"/>
                  </a:lnTo>
                  <a:lnTo>
                    <a:pt x="5933" y="3252"/>
                  </a:lnTo>
                  <a:lnTo>
                    <a:pt x="6295" y="0"/>
                  </a:lnTo>
                  <a:close/>
                </a:path>
              </a:pathLst>
            </a:custGeom>
            <a:solidFill>
              <a:srgbClr val="66B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8"/>
            <p:cNvSpPr/>
            <p:nvPr/>
          </p:nvSpPr>
          <p:spPr>
            <a:xfrm>
              <a:off x="1784576" y="3243839"/>
              <a:ext cx="188096" cy="97186"/>
            </a:xfrm>
            <a:custGeom>
              <a:avLst/>
              <a:gdLst/>
              <a:ahLst/>
              <a:cxnLst/>
              <a:rect l="l" t="t" r="r" b="b"/>
              <a:pathLst>
                <a:path w="6294" h="3252" extrusionOk="0">
                  <a:moveTo>
                    <a:pt x="0" y="0"/>
                  </a:moveTo>
                  <a:lnTo>
                    <a:pt x="361" y="3252"/>
                  </a:lnTo>
                  <a:lnTo>
                    <a:pt x="5306" y="3252"/>
                  </a:lnTo>
                  <a:lnTo>
                    <a:pt x="6294" y="0"/>
                  </a:lnTo>
                  <a:close/>
                </a:path>
              </a:pathLst>
            </a:custGeom>
            <a:solidFill>
              <a:srgbClr val="66B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8"/>
            <p:cNvSpPr/>
            <p:nvPr/>
          </p:nvSpPr>
          <p:spPr>
            <a:xfrm>
              <a:off x="1418241" y="2127297"/>
              <a:ext cx="131883" cy="116462"/>
            </a:xfrm>
            <a:custGeom>
              <a:avLst/>
              <a:gdLst/>
              <a:ahLst/>
              <a:cxnLst/>
              <a:rect l="l" t="t" r="r" b="b"/>
              <a:pathLst>
                <a:path w="4413" h="3897" extrusionOk="0">
                  <a:moveTo>
                    <a:pt x="2281" y="1"/>
                  </a:moveTo>
                  <a:cubicBezTo>
                    <a:pt x="0" y="1"/>
                    <a:pt x="961" y="3693"/>
                    <a:pt x="961" y="3897"/>
                  </a:cubicBezTo>
                  <a:lnTo>
                    <a:pt x="3600" y="3693"/>
                  </a:lnTo>
                  <a:cubicBezTo>
                    <a:pt x="3600" y="3693"/>
                    <a:pt x="4413" y="1"/>
                    <a:pt x="2281" y="1"/>
                  </a:cubicBezTo>
                  <a:close/>
                </a:path>
              </a:pathLst>
            </a:custGeom>
            <a:solidFill>
              <a:srgbClr val="7639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8"/>
            <p:cNvSpPr/>
            <p:nvPr/>
          </p:nvSpPr>
          <p:spPr>
            <a:xfrm>
              <a:off x="1418241" y="2127297"/>
              <a:ext cx="131883" cy="116462"/>
            </a:xfrm>
            <a:custGeom>
              <a:avLst/>
              <a:gdLst/>
              <a:ahLst/>
              <a:cxnLst/>
              <a:rect l="l" t="t" r="r" b="b"/>
              <a:pathLst>
                <a:path w="4413" h="3897" extrusionOk="0">
                  <a:moveTo>
                    <a:pt x="2281" y="1"/>
                  </a:moveTo>
                  <a:cubicBezTo>
                    <a:pt x="0" y="1"/>
                    <a:pt x="961" y="3693"/>
                    <a:pt x="961" y="3897"/>
                  </a:cubicBezTo>
                  <a:lnTo>
                    <a:pt x="3600" y="3693"/>
                  </a:lnTo>
                  <a:cubicBezTo>
                    <a:pt x="3600" y="3693"/>
                    <a:pt x="4413" y="1"/>
                    <a:pt x="22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8"/>
            <p:cNvSpPr/>
            <p:nvPr/>
          </p:nvSpPr>
          <p:spPr>
            <a:xfrm>
              <a:off x="1456255" y="2146274"/>
              <a:ext cx="56542" cy="77163"/>
            </a:xfrm>
            <a:custGeom>
              <a:avLst/>
              <a:gdLst/>
              <a:ahLst/>
              <a:cxnLst/>
              <a:rect l="l" t="t" r="r" b="b"/>
              <a:pathLst>
                <a:path w="1892" h="2582" extrusionOk="0">
                  <a:moveTo>
                    <a:pt x="1009" y="0"/>
                  </a:moveTo>
                  <a:cubicBezTo>
                    <a:pt x="654" y="0"/>
                    <a:pt x="503" y="129"/>
                    <a:pt x="422" y="228"/>
                  </a:cubicBezTo>
                  <a:cubicBezTo>
                    <a:pt x="202" y="490"/>
                    <a:pt x="1" y="1112"/>
                    <a:pt x="223" y="2581"/>
                  </a:cubicBezTo>
                  <a:lnTo>
                    <a:pt x="1786" y="2461"/>
                  </a:lnTo>
                  <a:cubicBezTo>
                    <a:pt x="1889" y="1690"/>
                    <a:pt x="1891" y="666"/>
                    <a:pt x="1531" y="220"/>
                  </a:cubicBezTo>
                  <a:cubicBezTo>
                    <a:pt x="1450" y="116"/>
                    <a:pt x="1315" y="0"/>
                    <a:pt x="1009" y="0"/>
                  </a:cubicBezTo>
                  <a:close/>
                </a:path>
              </a:pathLst>
            </a:custGeom>
            <a:solidFill>
              <a:srgbClr val="7639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8"/>
            <p:cNvSpPr/>
            <p:nvPr/>
          </p:nvSpPr>
          <p:spPr>
            <a:xfrm>
              <a:off x="1456255" y="2146274"/>
              <a:ext cx="56542" cy="77163"/>
            </a:xfrm>
            <a:custGeom>
              <a:avLst/>
              <a:gdLst/>
              <a:ahLst/>
              <a:cxnLst/>
              <a:rect l="l" t="t" r="r" b="b"/>
              <a:pathLst>
                <a:path w="1892" h="2582" extrusionOk="0">
                  <a:moveTo>
                    <a:pt x="223" y="2581"/>
                  </a:moveTo>
                  <a:cubicBezTo>
                    <a:pt x="1" y="1112"/>
                    <a:pt x="202" y="490"/>
                    <a:pt x="422" y="228"/>
                  </a:cubicBezTo>
                  <a:cubicBezTo>
                    <a:pt x="503" y="129"/>
                    <a:pt x="654" y="0"/>
                    <a:pt x="1009" y="0"/>
                  </a:cubicBezTo>
                  <a:cubicBezTo>
                    <a:pt x="1315" y="0"/>
                    <a:pt x="1450" y="116"/>
                    <a:pt x="1531" y="220"/>
                  </a:cubicBezTo>
                  <a:cubicBezTo>
                    <a:pt x="1891" y="666"/>
                    <a:pt x="1889" y="1690"/>
                    <a:pt x="1786" y="246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8"/>
            <p:cNvSpPr/>
            <p:nvPr/>
          </p:nvSpPr>
          <p:spPr>
            <a:xfrm>
              <a:off x="1179786" y="2473577"/>
              <a:ext cx="196016" cy="275570"/>
            </a:xfrm>
            <a:custGeom>
              <a:avLst/>
              <a:gdLst/>
              <a:ahLst/>
              <a:cxnLst/>
              <a:rect l="l" t="t" r="r" b="b"/>
              <a:pathLst>
                <a:path w="6559" h="9221" extrusionOk="0">
                  <a:moveTo>
                    <a:pt x="0" y="0"/>
                  </a:moveTo>
                  <a:lnTo>
                    <a:pt x="318" y="9221"/>
                  </a:lnTo>
                  <a:lnTo>
                    <a:pt x="6558" y="9221"/>
                  </a:lnTo>
                  <a:lnTo>
                    <a:pt x="6558" y="0"/>
                  </a:lnTo>
                  <a:close/>
                </a:path>
              </a:pathLst>
            </a:custGeom>
            <a:solidFill>
              <a:srgbClr val="7639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8"/>
            <p:cNvSpPr/>
            <p:nvPr/>
          </p:nvSpPr>
          <p:spPr>
            <a:xfrm>
              <a:off x="1179786" y="2473577"/>
              <a:ext cx="196016" cy="275570"/>
            </a:xfrm>
            <a:custGeom>
              <a:avLst/>
              <a:gdLst/>
              <a:ahLst/>
              <a:cxnLst/>
              <a:rect l="l" t="t" r="r" b="b"/>
              <a:pathLst>
                <a:path w="6559" h="9221" extrusionOk="0">
                  <a:moveTo>
                    <a:pt x="0" y="0"/>
                  </a:moveTo>
                  <a:lnTo>
                    <a:pt x="318" y="9221"/>
                  </a:lnTo>
                  <a:lnTo>
                    <a:pt x="6558" y="9221"/>
                  </a:lnTo>
                  <a:lnTo>
                    <a:pt x="65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8"/>
            <p:cNvSpPr/>
            <p:nvPr/>
          </p:nvSpPr>
          <p:spPr>
            <a:xfrm>
              <a:off x="1199480" y="2492554"/>
              <a:ext cx="157315" cy="237586"/>
            </a:xfrm>
            <a:custGeom>
              <a:avLst/>
              <a:gdLst/>
              <a:ahLst/>
              <a:cxnLst/>
              <a:rect l="l" t="t" r="r" b="b"/>
              <a:pathLst>
                <a:path w="5264" h="7950" extrusionOk="0">
                  <a:moveTo>
                    <a:pt x="0" y="1"/>
                  </a:moveTo>
                  <a:lnTo>
                    <a:pt x="274" y="7950"/>
                  </a:lnTo>
                  <a:lnTo>
                    <a:pt x="5263" y="7950"/>
                  </a:lnTo>
                  <a:lnTo>
                    <a:pt x="5263" y="1"/>
                  </a:lnTo>
                  <a:close/>
                </a:path>
              </a:pathLst>
            </a:custGeom>
            <a:solidFill>
              <a:srgbClr val="7639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8"/>
            <p:cNvSpPr/>
            <p:nvPr/>
          </p:nvSpPr>
          <p:spPr>
            <a:xfrm>
              <a:off x="1199480" y="2492554"/>
              <a:ext cx="157315" cy="237586"/>
            </a:xfrm>
            <a:custGeom>
              <a:avLst/>
              <a:gdLst/>
              <a:ahLst/>
              <a:cxnLst/>
              <a:rect l="l" t="t" r="r" b="b"/>
              <a:pathLst>
                <a:path w="5264" h="7950" extrusionOk="0">
                  <a:moveTo>
                    <a:pt x="274" y="7950"/>
                  </a:moveTo>
                  <a:lnTo>
                    <a:pt x="0" y="1"/>
                  </a:lnTo>
                  <a:lnTo>
                    <a:pt x="5263" y="1"/>
                  </a:lnTo>
                  <a:lnTo>
                    <a:pt x="5263" y="795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8"/>
            <p:cNvSpPr/>
            <p:nvPr/>
          </p:nvSpPr>
          <p:spPr>
            <a:xfrm>
              <a:off x="1206533" y="2500025"/>
              <a:ext cx="36400" cy="78448"/>
            </a:xfrm>
            <a:custGeom>
              <a:avLst/>
              <a:gdLst/>
              <a:ahLst/>
              <a:cxnLst/>
              <a:rect l="l" t="t" r="r" b="b"/>
              <a:pathLst>
                <a:path w="1218" h="2625" extrusionOk="0">
                  <a:moveTo>
                    <a:pt x="1" y="0"/>
                  </a:moveTo>
                  <a:lnTo>
                    <a:pt x="94" y="2624"/>
                  </a:lnTo>
                  <a:lnTo>
                    <a:pt x="1217" y="2624"/>
                  </a:lnTo>
                  <a:cubicBezTo>
                    <a:pt x="1126" y="1760"/>
                    <a:pt x="1021" y="893"/>
                    <a:pt x="9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8"/>
            <p:cNvSpPr/>
            <p:nvPr/>
          </p:nvSpPr>
          <p:spPr>
            <a:xfrm>
              <a:off x="1253931" y="2499846"/>
              <a:ext cx="67301" cy="78627"/>
            </a:xfrm>
            <a:custGeom>
              <a:avLst/>
              <a:gdLst/>
              <a:ahLst/>
              <a:cxnLst/>
              <a:rect l="l" t="t" r="r" b="b"/>
              <a:pathLst>
                <a:path w="2252" h="2631" extrusionOk="0">
                  <a:moveTo>
                    <a:pt x="100" y="2630"/>
                  </a:moveTo>
                  <a:lnTo>
                    <a:pt x="2251" y="2630"/>
                  </a:lnTo>
                  <a:lnTo>
                    <a:pt x="2251" y="6"/>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8"/>
            <p:cNvSpPr/>
            <p:nvPr/>
          </p:nvSpPr>
          <p:spPr>
            <a:xfrm>
              <a:off x="1330229" y="2500025"/>
              <a:ext cx="26568" cy="78448"/>
            </a:xfrm>
            <a:custGeom>
              <a:avLst/>
              <a:gdLst/>
              <a:ahLst/>
              <a:cxnLst/>
              <a:rect l="l" t="t" r="r" b="b"/>
              <a:pathLst>
                <a:path w="889" h="2625" extrusionOk="0">
                  <a:moveTo>
                    <a:pt x="1" y="0"/>
                  </a:moveTo>
                  <a:lnTo>
                    <a:pt x="1" y="2624"/>
                  </a:lnTo>
                  <a:lnTo>
                    <a:pt x="888" y="2624"/>
                  </a:lnTo>
                  <a:lnTo>
                    <a:pt x="88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8"/>
            <p:cNvSpPr/>
            <p:nvPr/>
          </p:nvSpPr>
          <p:spPr>
            <a:xfrm>
              <a:off x="1604726" y="2473577"/>
              <a:ext cx="196016" cy="275570"/>
            </a:xfrm>
            <a:custGeom>
              <a:avLst/>
              <a:gdLst/>
              <a:ahLst/>
              <a:cxnLst/>
              <a:rect l="l" t="t" r="r" b="b"/>
              <a:pathLst>
                <a:path w="6559" h="9221" extrusionOk="0">
                  <a:moveTo>
                    <a:pt x="1" y="0"/>
                  </a:moveTo>
                  <a:lnTo>
                    <a:pt x="1" y="9221"/>
                  </a:lnTo>
                  <a:lnTo>
                    <a:pt x="6244" y="9221"/>
                  </a:lnTo>
                  <a:lnTo>
                    <a:pt x="6559" y="0"/>
                  </a:lnTo>
                  <a:close/>
                </a:path>
              </a:pathLst>
            </a:custGeom>
            <a:solidFill>
              <a:srgbClr val="7639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8"/>
            <p:cNvSpPr/>
            <p:nvPr/>
          </p:nvSpPr>
          <p:spPr>
            <a:xfrm>
              <a:off x="1604726" y="2473577"/>
              <a:ext cx="196016" cy="275570"/>
            </a:xfrm>
            <a:custGeom>
              <a:avLst/>
              <a:gdLst/>
              <a:ahLst/>
              <a:cxnLst/>
              <a:rect l="l" t="t" r="r" b="b"/>
              <a:pathLst>
                <a:path w="6559" h="9221" extrusionOk="0">
                  <a:moveTo>
                    <a:pt x="1" y="0"/>
                  </a:moveTo>
                  <a:lnTo>
                    <a:pt x="1" y="9221"/>
                  </a:lnTo>
                  <a:lnTo>
                    <a:pt x="6244" y="9221"/>
                  </a:lnTo>
                  <a:lnTo>
                    <a:pt x="65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8"/>
            <p:cNvSpPr/>
            <p:nvPr/>
          </p:nvSpPr>
          <p:spPr>
            <a:xfrm>
              <a:off x="1623792" y="2492554"/>
              <a:ext cx="157345" cy="237586"/>
            </a:xfrm>
            <a:custGeom>
              <a:avLst/>
              <a:gdLst/>
              <a:ahLst/>
              <a:cxnLst/>
              <a:rect l="l" t="t" r="r" b="b"/>
              <a:pathLst>
                <a:path w="5265" h="7950" extrusionOk="0">
                  <a:moveTo>
                    <a:pt x="1" y="1"/>
                  </a:moveTo>
                  <a:lnTo>
                    <a:pt x="1" y="7950"/>
                  </a:lnTo>
                  <a:lnTo>
                    <a:pt x="4991" y="7950"/>
                  </a:lnTo>
                  <a:lnTo>
                    <a:pt x="5264" y="1"/>
                  </a:lnTo>
                  <a:close/>
                </a:path>
              </a:pathLst>
            </a:custGeom>
            <a:solidFill>
              <a:srgbClr val="7639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8"/>
            <p:cNvSpPr/>
            <p:nvPr/>
          </p:nvSpPr>
          <p:spPr>
            <a:xfrm>
              <a:off x="1623792" y="2492554"/>
              <a:ext cx="157345" cy="237586"/>
            </a:xfrm>
            <a:custGeom>
              <a:avLst/>
              <a:gdLst/>
              <a:ahLst/>
              <a:cxnLst/>
              <a:rect l="l" t="t" r="r" b="b"/>
              <a:pathLst>
                <a:path w="5265" h="7950" extrusionOk="0">
                  <a:moveTo>
                    <a:pt x="1" y="7950"/>
                  </a:moveTo>
                  <a:lnTo>
                    <a:pt x="1" y="1"/>
                  </a:lnTo>
                  <a:lnTo>
                    <a:pt x="5264" y="1"/>
                  </a:lnTo>
                  <a:lnTo>
                    <a:pt x="4991" y="795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8"/>
            <p:cNvSpPr/>
            <p:nvPr/>
          </p:nvSpPr>
          <p:spPr>
            <a:xfrm>
              <a:off x="1628066" y="2495991"/>
              <a:ext cx="36968" cy="88549"/>
            </a:xfrm>
            <a:custGeom>
              <a:avLst/>
              <a:gdLst/>
              <a:ahLst/>
              <a:cxnLst/>
              <a:rect l="l" t="t" r="r" b="b"/>
              <a:pathLst>
                <a:path w="1237" h="2963" extrusionOk="0">
                  <a:moveTo>
                    <a:pt x="1105" y="1"/>
                  </a:moveTo>
                  <a:lnTo>
                    <a:pt x="0" y="1"/>
                  </a:lnTo>
                  <a:lnTo>
                    <a:pt x="0" y="2963"/>
                  </a:lnTo>
                  <a:cubicBezTo>
                    <a:pt x="417" y="2959"/>
                    <a:pt x="825" y="2953"/>
                    <a:pt x="1236" y="2950"/>
                  </a:cubicBezTo>
                  <a:cubicBezTo>
                    <a:pt x="1126" y="1953"/>
                    <a:pt x="1048" y="957"/>
                    <a:pt x="11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8"/>
            <p:cNvSpPr/>
            <p:nvPr/>
          </p:nvSpPr>
          <p:spPr>
            <a:xfrm>
              <a:off x="1676122" y="2495991"/>
              <a:ext cx="63446" cy="88101"/>
            </a:xfrm>
            <a:custGeom>
              <a:avLst/>
              <a:gdLst/>
              <a:ahLst/>
              <a:cxnLst/>
              <a:rect l="l" t="t" r="r" b="b"/>
              <a:pathLst>
                <a:path w="2123" h="2948" extrusionOk="0">
                  <a:moveTo>
                    <a:pt x="1" y="2948"/>
                  </a:moveTo>
                  <a:cubicBezTo>
                    <a:pt x="713" y="2941"/>
                    <a:pt x="1420" y="2935"/>
                    <a:pt x="2122" y="2934"/>
                  </a:cubicBezTo>
                  <a:lnTo>
                    <a:pt x="2122" y="1"/>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8"/>
            <p:cNvSpPr/>
            <p:nvPr/>
          </p:nvSpPr>
          <p:spPr>
            <a:xfrm>
              <a:off x="1752210" y="2495991"/>
              <a:ext cx="28929" cy="87712"/>
            </a:xfrm>
            <a:custGeom>
              <a:avLst/>
              <a:gdLst/>
              <a:ahLst/>
              <a:cxnLst/>
              <a:rect l="l" t="t" r="r" b="b"/>
              <a:pathLst>
                <a:path w="968" h="2935" extrusionOk="0">
                  <a:moveTo>
                    <a:pt x="0" y="1"/>
                  </a:moveTo>
                  <a:lnTo>
                    <a:pt x="0" y="2935"/>
                  </a:lnTo>
                  <a:cubicBezTo>
                    <a:pt x="282" y="2934"/>
                    <a:pt x="565" y="2933"/>
                    <a:pt x="842" y="2935"/>
                  </a:cubicBezTo>
                  <a:lnTo>
                    <a:pt x="96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8"/>
            <p:cNvSpPr/>
            <p:nvPr/>
          </p:nvSpPr>
          <p:spPr>
            <a:xfrm>
              <a:off x="2407476" y="3006132"/>
              <a:ext cx="78119" cy="277452"/>
            </a:xfrm>
            <a:custGeom>
              <a:avLst/>
              <a:gdLst/>
              <a:ahLst/>
              <a:cxnLst/>
              <a:rect l="l" t="t" r="r" b="b"/>
              <a:pathLst>
                <a:path w="2614" h="9284" extrusionOk="0">
                  <a:moveTo>
                    <a:pt x="1011" y="1"/>
                  </a:moveTo>
                  <a:lnTo>
                    <a:pt x="0" y="9283"/>
                  </a:lnTo>
                  <a:lnTo>
                    <a:pt x="0" y="9283"/>
                  </a:lnTo>
                  <a:lnTo>
                    <a:pt x="1658" y="9281"/>
                  </a:lnTo>
                  <a:lnTo>
                    <a:pt x="26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8"/>
            <p:cNvSpPr/>
            <p:nvPr/>
          </p:nvSpPr>
          <p:spPr>
            <a:xfrm>
              <a:off x="1973929" y="2945046"/>
              <a:ext cx="541696" cy="61862"/>
            </a:xfrm>
            <a:custGeom>
              <a:avLst/>
              <a:gdLst/>
              <a:ahLst/>
              <a:cxnLst/>
              <a:rect l="l" t="t" r="r" b="b"/>
              <a:pathLst>
                <a:path w="18126" h="2070" extrusionOk="0">
                  <a:moveTo>
                    <a:pt x="157" y="0"/>
                  </a:moveTo>
                  <a:lnTo>
                    <a:pt x="0" y="1900"/>
                  </a:lnTo>
                  <a:lnTo>
                    <a:pt x="18125" y="2070"/>
                  </a:lnTo>
                  <a:lnTo>
                    <a:pt x="181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8"/>
            <p:cNvSpPr/>
            <p:nvPr/>
          </p:nvSpPr>
          <p:spPr>
            <a:xfrm>
              <a:off x="1988513" y="2951442"/>
              <a:ext cx="513693" cy="24805"/>
            </a:xfrm>
            <a:custGeom>
              <a:avLst/>
              <a:gdLst/>
              <a:ahLst/>
              <a:cxnLst/>
              <a:rect l="l" t="t" r="r" b="b"/>
              <a:pathLst>
                <a:path w="17189" h="830" extrusionOk="0">
                  <a:moveTo>
                    <a:pt x="87" y="1"/>
                  </a:moveTo>
                  <a:lnTo>
                    <a:pt x="1" y="820"/>
                  </a:lnTo>
                  <a:cubicBezTo>
                    <a:pt x="27" y="823"/>
                    <a:pt x="54" y="825"/>
                    <a:pt x="80" y="829"/>
                  </a:cubicBezTo>
                  <a:lnTo>
                    <a:pt x="87" y="756"/>
                  </a:lnTo>
                  <a:lnTo>
                    <a:pt x="17189" y="756"/>
                  </a:lnTo>
                  <a:lnTo>
                    <a:pt x="171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8"/>
            <p:cNvSpPr/>
            <p:nvPr/>
          </p:nvSpPr>
          <p:spPr>
            <a:xfrm>
              <a:off x="1973929" y="2945046"/>
              <a:ext cx="61653" cy="57379"/>
            </a:xfrm>
            <a:custGeom>
              <a:avLst/>
              <a:gdLst/>
              <a:ahLst/>
              <a:cxnLst/>
              <a:rect l="l" t="t" r="r" b="b"/>
              <a:pathLst>
                <a:path w="2063" h="1920" extrusionOk="0">
                  <a:moveTo>
                    <a:pt x="157" y="0"/>
                  </a:moveTo>
                  <a:lnTo>
                    <a:pt x="0" y="1900"/>
                  </a:lnTo>
                  <a:lnTo>
                    <a:pt x="2063" y="1919"/>
                  </a:lnTo>
                  <a:cubicBezTo>
                    <a:pt x="1672" y="1300"/>
                    <a:pt x="1320" y="651"/>
                    <a:pt x="10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8"/>
            <p:cNvSpPr/>
            <p:nvPr/>
          </p:nvSpPr>
          <p:spPr>
            <a:xfrm>
              <a:off x="720000" y="3023525"/>
              <a:ext cx="2099451" cy="474574"/>
            </a:xfrm>
            <a:custGeom>
              <a:avLst/>
              <a:gdLst/>
              <a:ahLst/>
              <a:cxnLst/>
              <a:rect l="l" t="t" r="r" b="b"/>
              <a:pathLst>
                <a:path w="70251" h="15880" extrusionOk="0">
                  <a:moveTo>
                    <a:pt x="63268" y="0"/>
                  </a:moveTo>
                  <a:lnTo>
                    <a:pt x="63268" y="0"/>
                  </a:lnTo>
                  <a:cubicBezTo>
                    <a:pt x="61143" y="1834"/>
                    <a:pt x="58144" y="3019"/>
                    <a:pt x="54759" y="3729"/>
                  </a:cubicBezTo>
                  <a:cubicBezTo>
                    <a:pt x="54792" y="3729"/>
                    <a:pt x="54824" y="3728"/>
                    <a:pt x="54856" y="3728"/>
                  </a:cubicBezTo>
                  <a:cubicBezTo>
                    <a:pt x="59874" y="3728"/>
                    <a:pt x="56506" y="6796"/>
                    <a:pt x="46117" y="6796"/>
                  </a:cubicBezTo>
                  <a:cubicBezTo>
                    <a:pt x="45996" y="6796"/>
                    <a:pt x="45874" y="6796"/>
                    <a:pt x="45751" y="6795"/>
                  </a:cubicBezTo>
                  <a:lnTo>
                    <a:pt x="45751" y="6795"/>
                  </a:lnTo>
                  <a:cubicBezTo>
                    <a:pt x="50515" y="8986"/>
                    <a:pt x="42629" y="10046"/>
                    <a:pt x="35330" y="10046"/>
                  </a:cubicBezTo>
                  <a:cubicBezTo>
                    <a:pt x="28105" y="10046"/>
                    <a:pt x="21457" y="9008"/>
                    <a:pt x="28227" y="7002"/>
                  </a:cubicBezTo>
                  <a:lnTo>
                    <a:pt x="28227" y="7002"/>
                  </a:lnTo>
                  <a:cubicBezTo>
                    <a:pt x="27424" y="7022"/>
                    <a:pt x="26670" y="7032"/>
                    <a:pt x="25964" y="7032"/>
                  </a:cubicBezTo>
                  <a:cubicBezTo>
                    <a:pt x="14713" y="7032"/>
                    <a:pt x="15485" y="4576"/>
                    <a:pt x="16687" y="4335"/>
                  </a:cubicBezTo>
                  <a:lnTo>
                    <a:pt x="16687" y="4335"/>
                  </a:lnTo>
                  <a:cubicBezTo>
                    <a:pt x="12625" y="4906"/>
                    <a:pt x="10164" y="5115"/>
                    <a:pt x="8734" y="5115"/>
                  </a:cubicBezTo>
                  <a:cubicBezTo>
                    <a:pt x="5453" y="5115"/>
                    <a:pt x="7605" y="4017"/>
                    <a:pt x="8314" y="3689"/>
                  </a:cubicBezTo>
                  <a:lnTo>
                    <a:pt x="8314" y="3689"/>
                  </a:lnTo>
                  <a:cubicBezTo>
                    <a:pt x="0" y="6970"/>
                    <a:pt x="1052" y="13902"/>
                    <a:pt x="1052" y="13902"/>
                  </a:cubicBezTo>
                  <a:cubicBezTo>
                    <a:pt x="2702" y="12464"/>
                    <a:pt x="4826" y="11939"/>
                    <a:pt x="7154" y="11939"/>
                  </a:cubicBezTo>
                  <a:cubicBezTo>
                    <a:pt x="12465" y="11939"/>
                    <a:pt x="18835" y="14669"/>
                    <a:pt x="23049" y="15514"/>
                  </a:cubicBezTo>
                  <a:cubicBezTo>
                    <a:pt x="24197" y="15745"/>
                    <a:pt x="25586" y="15880"/>
                    <a:pt x="27016" y="15880"/>
                  </a:cubicBezTo>
                  <a:cubicBezTo>
                    <a:pt x="29639" y="15880"/>
                    <a:pt x="32398" y="15427"/>
                    <a:pt x="34061" y="14288"/>
                  </a:cubicBezTo>
                  <a:cubicBezTo>
                    <a:pt x="36670" y="12500"/>
                    <a:pt x="32245" y="11659"/>
                    <a:pt x="30336" y="11659"/>
                  </a:cubicBezTo>
                  <a:cubicBezTo>
                    <a:pt x="30325" y="11659"/>
                    <a:pt x="30313" y="11659"/>
                    <a:pt x="30301" y="11659"/>
                  </a:cubicBezTo>
                  <a:cubicBezTo>
                    <a:pt x="32914" y="11114"/>
                    <a:pt x="35904" y="10967"/>
                    <a:pt x="38959" y="10967"/>
                  </a:cubicBezTo>
                  <a:cubicBezTo>
                    <a:pt x="42555" y="10967"/>
                    <a:pt x="46241" y="11171"/>
                    <a:pt x="49504" y="11171"/>
                  </a:cubicBezTo>
                  <a:cubicBezTo>
                    <a:pt x="51483" y="11171"/>
                    <a:pt x="53307" y="11096"/>
                    <a:pt x="54861" y="10855"/>
                  </a:cubicBezTo>
                  <a:cubicBezTo>
                    <a:pt x="70250" y="8457"/>
                    <a:pt x="66576" y="649"/>
                    <a:pt x="632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8"/>
            <p:cNvSpPr/>
            <p:nvPr/>
          </p:nvSpPr>
          <p:spPr>
            <a:xfrm>
              <a:off x="882965" y="3083445"/>
              <a:ext cx="1626401" cy="240335"/>
            </a:xfrm>
            <a:custGeom>
              <a:avLst/>
              <a:gdLst/>
              <a:ahLst/>
              <a:cxnLst/>
              <a:rect l="l" t="t" r="r" b="b"/>
              <a:pathLst>
                <a:path w="54422" h="8042" extrusionOk="0">
                  <a:moveTo>
                    <a:pt x="13605" y="1"/>
                  </a:moveTo>
                  <a:cubicBezTo>
                    <a:pt x="8915" y="1"/>
                    <a:pt x="5437" y="667"/>
                    <a:pt x="2861" y="1684"/>
                  </a:cubicBezTo>
                  <a:cubicBezTo>
                    <a:pt x="2152" y="2012"/>
                    <a:pt x="0" y="3110"/>
                    <a:pt x="3281" y="3110"/>
                  </a:cubicBezTo>
                  <a:cubicBezTo>
                    <a:pt x="4711" y="3110"/>
                    <a:pt x="7172" y="2901"/>
                    <a:pt x="11234" y="2330"/>
                  </a:cubicBezTo>
                  <a:lnTo>
                    <a:pt x="11234" y="2330"/>
                  </a:lnTo>
                  <a:cubicBezTo>
                    <a:pt x="10032" y="2572"/>
                    <a:pt x="9258" y="5028"/>
                    <a:pt x="20517" y="5028"/>
                  </a:cubicBezTo>
                  <a:cubicBezTo>
                    <a:pt x="21221" y="5028"/>
                    <a:pt x="21973" y="5018"/>
                    <a:pt x="22774" y="4998"/>
                  </a:cubicBezTo>
                  <a:lnTo>
                    <a:pt x="22774" y="4998"/>
                  </a:lnTo>
                  <a:cubicBezTo>
                    <a:pt x="16003" y="7003"/>
                    <a:pt x="22652" y="8042"/>
                    <a:pt x="29878" y="8042"/>
                  </a:cubicBezTo>
                  <a:cubicBezTo>
                    <a:pt x="37176" y="8042"/>
                    <a:pt x="45061" y="6982"/>
                    <a:pt x="40297" y="4791"/>
                  </a:cubicBezTo>
                  <a:lnTo>
                    <a:pt x="40297" y="4791"/>
                  </a:lnTo>
                  <a:cubicBezTo>
                    <a:pt x="40418" y="4792"/>
                    <a:pt x="40538" y="4792"/>
                    <a:pt x="40657" y="4792"/>
                  </a:cubicBezTo>
                  <a:cubicBezTo>
                    <a:pt x="51052" y="4792"/>
                    <a:pt x="54422" y="1723"/>
                    <a:pt x="49403" y="1723"/>
                  </a:cubicBezTo>
                  <a:cubicBezTo>
                    <a:pt x="49371" y="1723"/>
                    <a:pt x="49339" y="1724"/>
                    <a:pt x="49306" y="1724"/>
                  </a:cubicBezTo>
                  <a:cubicBezTo>
                    <a:pt x="46342" y="2344"/>
                    <a:pt x="43081" y="2597"/>
                    <a:pt x="39843" y="2597"/>
                  </a:cubicBezTo>
                  <a:cubicBezTo>
                    <a:pt x="35390" y="2597"/>
                    <a:pt x="30981" y="2119"/>
                    <a:pt x="27445" y="1459"/>
                  </a:cubicBezTo>
                  <a:cubicBezTo>
                    <a:pt x="21939" y="432"/>
                    <a:pt x="17379" y="1"/>
                    <a:pt x="13605" y="1"/>
                  </a:cubicBezTo>
                  <a:close/>
                </a:path>
              </a:pathLst>
            </a:custGeom>
            <a:solidFill>
              <a:srgbClr val="53A3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8"/>
            <p:cNvSpPr/>
            <p:nvPr/>
          </p:nvSpPr>
          <p:spPr>
            <a:xfrm>
              <a:off x="818741" y="3058192"/>
              <a:ext cx="1693673" cy="298760"/>
            </a:xfrm>
            <a:custGeom>
              <a:avLst/>
              <a:gdLst/>
              <a:ahLst/>
              <a:cxnLst/>
              <a:rect l="l" t="t" r="r" b="b"/>
              <a:pathLst>
                <a:path w="56673" h="9997" extrusionOk="0">
                  <a:moveTo>
                    <a:pt x="51455" y="2569"/>
                  </a:moveTo>
                  <a:cubicBezTo>
                    <a:pt x="56672" y="2529"/>
                    <a:pt x="53190" y="5709"/>
                    <a:pt x="42446" y="5636"/>
                  </a:cubicBezTo>
                  <a:cubicBezTo>
                    <a:pt x="51926" y="9997"/>
                    <a:pt x="11312" y="9874"/>
                    <a:pt x="24923" y="5843"/>
                  </a:cubicBezTo>
                  <a:cubicBezTo>
                    <a:pt x="11312" y="6189"/>
                    <a:pt x="12105" y="3432"/>
                    <a:pt x="13383" y="3175"/>
                  </a:cubicBezTo>
                  <a:cubicBezTo>
                    <a:pt x="0" y="5058"/>
                    <a:pt x="3992" y="3000"/>
                    <a:pt x="5010" y="2529"/>
                  </a:cubicBezTo>
                  <a:cubicBezTo>
                    <a:pt x="9659" y="694"/>
                    <a:pt x="17246" y="0"/>
                    <a:pt x="29594" y="2304"/>
                  </a:cubicBezTo>
                  <a:cubicBezTo>
                    <a:pt x="35702" y="3444"/>
                    <a:pt x="44418" y="4042"/>
                    <a:pt x="51455" y="256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8"/>
            <p:cNvSpPr/>
            <p:nvPr/>
          </p:nvSpPr>
          <p:spPr>
            <a:xfrm>
              <a:off x="2091647" y="2738958"/>
              <a:ext cx="104866" cy="87354"/>
            </a:xfrm>
            <a:custGeom>
              <a:avLst/>
              <a:gdLst/>
              <a:ahLst/>
              <a:cxnLst/>
              <a:rect l="l" t="t" r="r" b="b"/>
              <a:pathLst>
                <a:path w="3509" h="2923" extrusionOk="0">
                  <a:moveTo>
                    <a:pt x="2686" y="0"/>
                  </a:moveTo>
                  <a:cubicBezTo>
                    <a:pt x="2214" y="365"/>
                    <a:pt x="2525" y="954"/>
                    <a:pt x="2572" y="1042"/>
                  </a:cubicBezTo>
                  <a:cubicBezTo>
                    <a:pt x="2349" y="769"/>
                    <a:pt x="2074" y="684"/>
                    <a:pt x="1829" y="684"/>
                  </a:cubicBezTo>
                  <a:cubicBezTo>
                    <a:pt x="1626" y="684"/>
                    <a:pt x="1444" y="743"/>
                    <a:pt x="1328" y="801"/>
                  </a:cubicBezTo>
                  <a:cubicBezTo>
                    <a:pt x="1341" y="225"/>
                    <a:pt x="1383" y="573"/>
                    <a:pt x="1341" y="0"/>
                  </a:cubicBezTo>
                  <a:lnTo>
                    <a:pt x="1341" y="0"/>
                  </a:lnTo>
                  <a:cubicBezTo>
                    <a:pt x="590" y="504"/>
                    <a:pt x="607" y="1174"/>
                    <a:pt x="607" y="1174"/>
                  </a:cubicBezTo>
                  <a:cubicBezTo>
                    <a:pt x="0" y="2086"/>
                    <a:pt x="913" y="2611"/>
                    <a:pt x="1536" y="2887"/>
                  </a:cubicBezTo>
                  <a:cubicBezTo>
                    <a:pt x="1602" y="2911"/>
                    <a:pt x="1680" y="2923"/>
                    <a:pt x="1765" y="2923"/>
                  </a:cubicBezTo>
                  <a:cubicBezTo>
                    <a:pt x="2294" y="2923"/>
                    <a:pt x="3121" y="2470"/>
                    <a:pt x="3326" y="1594"/>
                  </a:cubicBezTo>
                  <a:cubicBezTo>
                    <a:pt x="3509" y="788"/>
                    <a:pt x="2880" y="406"/>
                    <a:pt x="2686" y="0"/>
                  </a:cubicBezTo>
                  <a:close/>
                </a:path>
              </a:pathLst>
            </a:custGeom>
            <a:solidFill>
              <a:srgbClr val="8C76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8"/>
            <p:cNvSpPr/>
            <p:nvPr/>
          </p:nvSpPr>
          <p:spPr>
            <a:xfrm>
              <a:off x="2091677" y="2738958"/>
              <a:ext cx="104837" cy="87354"/>
            </a:xfrm>
            <a:custGeom>
              <a:avLst/>
              <a:gdLst/>
              <a:ahLst/>
              <a:cxnLst/>
              <a:rect l="l" t="t" r="r" b="b"/>
              <a:pathLst>
                <a:path w="3508" h="2923" extrusionOk="0">
                  <a:moveTo>
                    <a:pt x="2686" y="0"/>
                  </a:moveTo>
                  <a:cubicBezTo>
                    <a:pt x="2215" y="365"/>
                    <a:pt x="2525" y="954"/>
                    <a:pt x="2571" y="1042"/>
                  </a:cubicBezTo>
                  <a:cubicBezTo>
                    <a:pt x="2422" y="859"/>
                    <a:pt x="2250" y="764"/>
                    <a:pt x="2080" y="719"/>
                  </a:cubicBezTo>
                  <a:cubicBezTo>
                    <a:pt x="1985" y="1027"/>
                    <a:pt x="1893" y="1335"/>
                    <a:pt x="1882" y="1661"/>
                  </a:cubicBezTo>
                  <a:cubicBezTo>
                    <a:pt x="1881" y="1698"/>
                    <a:pt x="1852" y="1717"/>
                    <a:pt x="1824" y="1717"/>
                  </a:cubicBezTo>
                  <a:cubicBezTo>
                    <a:pt x="1796" y="1717"/>
                    <a:pt x="1768" y="1698"/>
                    <a:pt x="1769" y="1661"/>
                  </a:cubicBezTo>
                  <a:cubicBezTo>
                    <a:pt x="1778" y="1327"/>
                    <a:pt x="1873" y="1013"/>
                    <a:pt x="1969" y="696"/>
                  </a:cubicBezTo>
                  <a:cubicBezTo>
                    <a:pt x="1918" y="689"/>
                    <a:pt x="1868" y="686"/>
                    <a:pt x="1818" y="686"/>
                  </a:cubicBezTo>
                  <a:cubicBezTo>
                    <a:pt x="1781" y="686"/>
                    <a:pt x="1744" y="688"/>
                    <a:pt x="1708" y="691"/>
                  </a:cubicBezTo>
                  <a:cubicBezTo>
                    <a:pt x="1683" y="1024"/>
                    <a:pt x="1662" y="1356"/>
                    <a:pt x="1719" y="1678"/>
                  </a:cubicBezTo>
                  <a:cubicBezTo>
                    <a:pt x="1729" y="1732"/>
                    <a:pt x="1682" y="1768"/>
                    <a:pt x="1640" y="1768"/>
                  </a:cubicBezTo>
                  <a:cubicBezTo>
                    <a:pt x="1612" y="1768"/>
                    <a:pt x="1586" y="1753"/>
                    <a:pt x="1580" y="1716"/>
                  </a:cubicBezTo>
                  <a:cubicBezTo>
                    <a:pt x="1521" y="1384"/>
                    <a:pt x="1520" y="1055"/>
                    <a:pt x="1528" y="727"/>
                  </a:cubicBezTo>
                  <a:lnTo>
                    <a:pt x="1528" y="727"/>
                  </a:lnTo>
                  <a:cubicBezTo>
                    <a:pt x="1459" y="745"/>
                    <a:pt x="1391" y="770"/>
                    <a:pt x="1328" y="801"/>
                  </a:cubicBezTo>
                  <a:cubicBezTo>
                    <a:pt x="1340" y="225"/>
                    <a:pt x="1383" y="573"/>
                    <a:pt x="1340" y="0"/>
                  </a:cubicBezTo>
                  <a:lnTo>
                    <a:pt x="1340" y="0"/>
                  </a:lnTo>
                  <a:cubicBezTo>
                    <a:pt x="590" y="503"/>
                    <a:pt x="607" y="1174"/>
                    <a:pt x="607" y="1174"/>
                  </a:cubicBezTo>
                  <a:cubicBezTo>
                    <a:pt x="0" y="2086"/>
                    <a:pt x="913" y="2611"/>
                    <a:pt x="1535" y="2887"/>
                  </a:cubicBezTo>
                  <a:cubicBezTo>
                    <a:pt x="1601" y="2911"/>
                    <a:pt x="1679" y="2923"/>
                    <a:pt x="1764" y="2923"/>
                  </a:cubicBezTo>
                  <a:cubicBezTo>
                    <a:pt x="2294" y="2923"/>
                    <a:pt x="3121" y="2470"/>
                    <a:pt x="3326" y="1594"/>
                  </a:cubicBezTo>
                  <a:cubicBezTo>
                    <a:pt x="3508" y="788"/>
                    <a:pt x="2879" y="406"/>
                    <a:pt x="26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8"/>
            <p:cNvSpPr/>
            <p:nvPr/>
          </p:nvSpPr>
          <p:spPr>
            <a:xfrm>
              <a:off x="2245437" y="2818393"/>
              <a:ext cx="36878" cy="125517"/>
            </a:xfrm>
            <a:custGeom>
              <a:avLst/>
              <a:gdLst/>
              <a:ahLst/>
              <a:cxnLst/>
              <a:rect l="l" t="t" r="r" b="b"/>
              <a:pathLst>
                <a:path w="1234" h="4200" extrusionOk="0">
                  <a:moveTo>
                    <a:pt x="330" y="1"/>
                  </a:moveTo>
                  <a:cubicBezTo>
                    <a:pt x="97" y="1019"/>
                    <a:pt x="130" y="2152"/>
                    <a:pt x="551" y="2299"/>
                  </a:cubicBezTo>
                  <a:cubicBezTo>
                    <a:pt x="403" y="2856"/>
                    <a:pt x="93" y="3865"/>
                    <a:pt x="0" y="4188"/>
                  </a:cubicBezTo>
                  <a:cubicBezTo>
                    <a:pt x="13" y="4196"/>
                    <a:pt x="27" y="4200"/>
                    <a:pt x="42" y="4200"/>
                  </a:cubicBezTo>
                  <a:cubicBezTo>
                    <a:pt x="301" y="4200"/>
                    <a:pt x="753" y="2954"/>
                    <a:pt x="933" y="2299"/>
                  </a:cubicBezTo>
                  <a:cubicBezTo>
                    <a:pt x="1056" y="1838"/>
                    <a:pt x="915" y="1472"/>
                    <a:pt x="1103" y="1138"/>
                  </a:cubicBezTo>
                  <a:cubicBezTo>
                    <a:pt x="1133" y="889"/>
                    <a:pt x="1176" y="643"/>
                    <a:pt x="1234" y="400"/>
                  </a:cubicBezTo>
                  <a:cubicBezTo>
                    <a:pt x="1192" y="382"/>
                    <a:pt x="861" y="44"/>
                    <a:pt x="3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8"/>
            <p:cNvSpPr/>
            <p:nvPr/>
          </p:nvSpPr>
          <p:spPr>
            <a:xfrm>
              <a:off x="2251474" y="2818393"/>
              <a:ext cx="30841" cy="44290"/>
            </a:xfrm>
            <a:custGeom>
              <a:avLst/>
              <a:gdLst/>
              <a:ahLst/>
              <a:cxnLst/>
              <a:rect l="l" t="t" r="r" b="b"/>
              <a:pathLst>
                <a:path w="1032" h="1482" extrusionOk="0">
                  <a:moveTo>
                    <a:pt x="128" y="1"/>
                  </a:moveTo>
                  <a:cubicBezTo>
                    <a:pt x="65" y="279"/>
                    <a:pt x="22" y="562"/>
                    <a:pt x="1" y="846"/>
                  </a:cubicBezTo>
                  <a:cubicBezTo>
                    <a:pt x="389" y="923"/>
                    <a:pt x="641" y="1158"/>
                    <a:pt x="802" y="1481"/>
                  </a:cubicBezTo>
                  <a:cubicBezTo>
                    <a:pt x="815" y="1361"/>
                    <a:pt x="839" y="1249"/>
                    <a:pt x="901" y="1138"/>
                  </a:cubicBezTo>
                  <a:cubicBezTo>
                    <a:pt x="931" y="889"/>
                    <a:pt x="974" y="643"/>
                    <a:pt x="1032" y="400"/>
                  </a:cubicBezTo>
                  <a:cubicBezTo>
                    <a:pt x="989" y="382"/>
                    <a:pt x="658" y="44"/>
                    <a:pt x="12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8"/>
            <p:cNvSpPr/>
            <p:nvPr/>
          </p:nvSpPr>
          <p:spPr>
            <a:xfrm>
              <a:off x="2245437" y="2860650"/>
              <a:ext cx="23011" cy="83260"/>
            </a:xfrm>
            <a:custGeom>
              <a:avLst/>
              <a:gdLst/>
              <a:ahLst/>
              <a:cxnLst/>
              <a:rect l="l" t="t" r="r" b="b"/>
              <a:pathLst>
                <a:path w="770" h="2786" extrusionOk="0">
                  <a:moveTo>
                    <a:pt x="196" y="1"/>
                  </a:moveTo>
                  <a:cubicBezTo>
                    <a:pt x="220" y="459"/>
                    <a:pt x="331" y="809"/>
                    <a:pt x="551" y="886"/>
                  </a:cubicBezTo>
                  <a:cubicBezTo>
                    <a:pt x="403" y="1442"/>
                    <a:pt x="93" y="2451"/>
                    <a:pt x="0" y="2774"/>
                  </a:cubicBezTo>
                  <a:cubicBezTo>
                    <a:pt x="13" y="2782"/>
                    <a:pt x="27" y="2786"/>
                    <a:pt x="42" y="2786"/>
                  </a:cubicBezTo>
                  <a:cubicBezTo>
                    <a:pt x="242" y="2786"/>
                    <a:pt x="554" y="2051"/>
                    <a:pt x="769" y="1415"/>
                  </a:cubicBezTo>
                  <a:cubicBezTo>
                    <a:pt x="751" y="815"/>
                    <a:pt x="643" y="189"/>
                    <a:pt x="1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8"/>
            <p:cNvSpPr/>
            <p:nvPr/>
          </p:nvSpPr>
          <p:spPr>
            <a:xfrm>
              <a:off x="2122101" y="2652141"/>
              <a:ext cx="285222" cy="293680"/>
            </a:xfrm>
            <a:custGeom>
              <a:avLst/>
              <a:gdLst/>
              <a:ahLst/>
              <a:cxnLst/>
              <a:rect l="l" t="t" r="r" b="b"/>
              <a:pathLst>
                <a:path w="9544" h="9827" extrusionOk="0">
                  <a:moveTo>
                    <a:pt x="8912" y="0"/>
                  </a:moveTo>
                  <a:cubicBezTo>
                    <a:pt x="7499" y="1153"/>
                    <a:pt x="7304" y="4619"/>
                    <a:pt x="6274" y="4834"/>
                  </a:cubicBezTo>
                  <a:cubicBezTo>
                    <a:pt x="6223" y="4113"/>
                    <a:pt x="5374" y="3244"/>
                    <a:pt x="4586" y="3244"/>
                  </a:cubicBezTo>
                  <a:cubicBezTo>
                    <a:pt x="4563" y="3244"/>
                    <a:pt x="4540" y="3244"/>
                    <a:pt x="4517" y="3246"/>
                  </a:cubicBezTo>
                  <a:cubicBezTo>
                    <a:pt x="3419" y="3318"/>
                    <a:pt x="2769" y="3959"/>
                    <a:pt x="2307" y="4498"/>
                  </a:cubicBezTo>
                  <a:cubicBezTo>
                    <a:pt x="2102" y="5374"/>
                    <a:pt x="1275" y="5827"/>
                    <a:pt x="745" y="5827"/>
                  </a:cubicBezTo>
                  <a:cubicBezTo>
                    <a:pt x="660" y="5827"/>
                    <a:pt x="582" y="5815"/>
                    <a:pt x="516" y="5791"/>
                  </a:cubicBezTo>
                  <a:lnTo>
                    <a:pt x="516" y="5791"/>
                  </a:lnTo>
                  <a:cubicBezTo>
                    <a:pt x="1417" y="7777"/>
                    <a:pt x="1" y="9766"/>
                    <a:pt x="487" y="9766"/>
                  </a:cubicBezTo>
                  <a:cubicBezTo>
                    <a:pt x="691" y="9766"/>
                    <a:pt x="1102" y="9106"/>
                    <a:pt x="1374" y="7221"/>
                  </a:cubicBezTo>
                  <a:cubicBezTo>
                    <a:pt x="1430" y="7081"/>
                    <a:pt x="1557" y="7019"/>
                    <a:pt x="1667" y="7019"/>
                  </a:cubicBezTo>
                  <a:cubicBezTo>
                    <a:pt x="1765" y="7019"/>
                    <a:pt x="1850" y="7068"/>
                    <a:pt x="1858" y="7154"/>
                  </a:cubicBezTo>
                  <a:cubicBezTo>
                    <a:pt x="2044" y="9131"/>
                    <a:pt x="1184" y="9551"/>
                    <a:pt x="1481" y="9805"/>
                  </a:cubicBezTo>
                  <a:cubicBezTo>
                    <a:pt x="1491" y="9819"/>
                    <a:pt x="1504" y="9826"/>
                    <a:pt x="1521" y="9826"/>
                  </a:cubicBezTo>
                  <a:cubicBezTo>
                    <a:pt x="1765" y="9826"/>
                    <a:pt x="2649" y="8324"/>
                    <a:pt x="2553" y="6701"/>
                  </a:cubicBezTo>
                  <a:cubicBezTo>
                    <a:pt x="3252" y="5810"/>
                    <a:pt x="3866" y="5559"/>
                    <a:pt x="4344" y="5559"/>
                  </a:cubicBezTo>
                  <a:cubicBezTo>
                    <a:pt x="4383" y="5559"/>
                    <a:pt x="4421" y="5560"/>
                    <a:pt x="4458" y="5564"/>
                  </a:cubicBezTo>
                  <a:cubicBezTo>
                    <a:pt x="4987" y="5607"/>
                    <a:pt x="5319" y="5945"/>
                    <a:pt x="5361" y="5963"/>
                  </a:cubicBezTo>
                  <a:cubicBezTo>
                    <a:pt x="5303" y="6206"/>
                    <a:pt x="5260" y="6452"/>
                    <a:pt x="5230" y="6701"/>
                  </a:cubicBezTo>
                  <a:cubicBezTo>
                    <a:pt x="5141" y="7472"/>
                    <a:pt x="5269" y="7947"/>
                    <a:pt x="5659" y="8087"/>
                  </a:cubicBezTo>
                  <a:cubicBezTo>
                    <a:pt x="5490" y="8738"/>
                    <a:pt x="5252" y="9373"/>
                    <a:pt x="5137" y="9746"/>
                  </a:cubicBezTo>
                  <a:cubicBezTo>
                    <a:pt x="5159" y="9760"/>
                    <a:pt x="5183" y="9766"/>
                    <a:pt x="5207" y="9766"/>
                  </a:cubicBezTo>
                  <a:cubicBezTo>
                    <a:pt x="5499" y="9766"/>
                    <a:pt x="5904" y="8830"/>
                    <a:pt x="6102" y="8087"/>
                  </a:cubicBezTo>
                  <a:cubicBezTo>
                    <a:pt x="6307" y="7341"/>
                    <a:pt x="5916" y="5861"/>
                    <a:pt x="6637" y="5318"/>
                  </a:cubicBezTo>
                  <a:cubicBezTo>
                    <a:pt x="9272" y="4190"/>
                    <a:pt x="9543" y="876"/>
                    <a:pt x="89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8"/>
            <p:cNvSpPr/>
            <p:nvPr/>
          </p:nvSpPr>
          <p:spPr>
            <a:xfrm>
              <a:off x="2353174" y="2695684"/>
              <a:ext cx="42228" cy="28630"/>
            </a:xfrm>
            <a:custGeom>
              <a:avLst/>
              <a:gdLst/>
              <a:ahLst/>
              <a:cxnLst/>
              <a:rect l="l" t="t" r="r" b="b"/>
              <a:pathLst>
                <a:path w="1413" h="958" extrusionOk="0">
                  <a:moveTo>
                    <a:pt x="221" y="1"/>
                  </a:moveTo>
                  <a:cubicBezTo>
                    <a:pt x="216" y="1"/>
                    <a:pt x="212" y="1"/>
                    <a:pt x="208" y="1"/>
                  </a:cubicBezTo>
                  <a:cubicBezTo>
                    <a:pt x="134" y="169"/>
                    <a:pt x="66" y="342"/>
                    <a:pt x="1" y="516"/>
                  </a:cubicBezTo>
                  <a:cubicBezTo>
                    <a:pt x="457" y="574"/>
                    <a:pt x="899" y="728"/>
                    <a:pt x="1304" y="958"/>
                  </a:cubicBezTo>
                  <a:cubicBezTo>
                    <a:pt x="1349" y="786"/>
                    <a:pt x="1386" y="611"/>
                    <a:pt x="1412" y="436"/>
                  </a:cubicBezTo>
                  <a:cubicBezTo>
                    <a:pt x="1058" y="171"/>
                    <a:pt x="654" y="1"/>
                    <a:pt x="2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8"/>
            <p:cNvSpPr/>
            <p:nvPr/>
          </p:nvSpPr>
          <p:spPr>
            <a:xfrm>
              <a:off x="2345434" y="2719443"/>
              <a:ext cx="44110" cy="27823"/>
            </a:xfrm>
            <a:custGeom>
              <a:avLst/>
              <a:gdLst/>
              <a:ahLst/>
              <a:cxnLst/>
              <a:rect l="l" t="t" r="r" b="b"/>
              <a:pathLst>
                <a:path w="1476" h="931" extrusionOk="0">
                  <a:moveTo>
                    <a:pt x="157" y="0"/>
                  </a:moveTo>
                  <a:cubicBezTo>
                    <a:pt x="103" y="152"/>
                    <a:pt x="50" y="304"/>
                    <a:pt x="1" y="453"/>
                  </a:cubicBezTo>
                  <a:cubicBezTo>
                    <a:pt x="461" y="510"/>
                    <a:pt x="901" y="673"/>
                    <a:pt x="1286" y="931"/>
                  </a:cubicBezTo>
                  <a:cubicBezTo>
                    <a:pt x="1359" y="773"/>
                    <a:pt x="1422" y="611"/>
                    <a:pt x="1476" y="447"/>
                  </a:cubicBezTo>
                  <a:cubicBezTo>
                    <a:pt x="1068" y="206"/>
                    <a:pt x="619" y="49"/>
                    <a:pt x="15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8"/>
            <p:cNvSpPr/>
            <p:nvPr/>
          </p:nvSpPr>
          <p:spPr>
            <a:xfrm>
              <a:off x="2341369" y="2735880"/>
              <a:ext cx="41211" cy="23968"/>
            </a:xfrm>
            <a:custGeom>
              <a:avLst/>
              <a:gdLst/>
              <a:ahLst/>
              <a:cxnLst/>
              <a:rect l="l" t="t" r="r" b="b"/>
              <a:pathLst>
                <a:path w="1379" h="802" extrusionOk="0">
                  <a:moveTo>
                    <a:pt x="102" y="0"/>
                  </a:moveTo>
                  <a:cubicBezTo>
                    <a:pt x="67" y="101"/>
                    <a:pt x="35" y="200"/>
                    <a:pt x="0" y="299"/>
                  </a:cubicBezTo>
                  <a:cubicBezTo>
                    <a:pt x="444" y="324"/>
                    <a:pt x="852" y="514"/>
                    <a:pt x="1206" y="801"/>
                  </a:cubicBezTo>
                  <a:cubicBezTo>
                    <a:pt x="1268" y="693"/>
                    <a:pt x="1326" y="583"/>
                    <a:pt x="1379" y="473"/>
                  </a:cubicBezTo>
                  <a:cubicBezTo>
                    <a:pt x="997" y="215"/>
                    <a:pt x="559" y="53"/>
                    <a:pt x="1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8"/>
            <p:cNvSpPr/>
            <p:nvPr/>
          </p:nvSpPr>
          <p:spPr>
            <a:xfrm>
              <a:off x="2137492" y="2785399"/>
              <a:ext cx="54600" cy="52807"/>
            </a:xfrm>
            <a:custGeom>
              <a:avLst/>
              <a:gdLst/>
              <a:ahLst/>
              <a:cxnLst/>
              <a:rect l="l" t="t" r="r" b="b"/>
              <a:pathLst>
                <a:path w="1827" h="1767" extrusionOk="0">
                  <a:moveTo>
                    <a:pt x="1827" y="1"/>
                  </a:moveTo>
                  <a:cubicBezTo>
                    <a:pt x="1815" y="14"/>
                    <a:pt x="1804" y="26"/>
                    <a:pt x="1792" y="40"/>
                  </a:cubicBezTo>
                  <a:cubicBezTo>
                    <a:pt x="1587" y="916"/>
                    <a:pt x="761" y="1368"/>
                    <a:pt x="231" y="1368"/>
                  </a:cubicBezTo>
                  <a:cubicBezTo>
                    <a:pt x="145" y="1368"/>
                    <a:pt x="67" y="1356"/>
                    <a:pt x="1" y="1332"/>
                  </a:cubicBezTo>
                  <a:lnTo>
                    <a:pt x="1" y="1332"/>
                  </a:lnTo>
                  <a:cubicBezTo>
                    <a:pt x="64" y="1474"/>
                    <a:pt x="117" y="1618"/>
                    <a:pt x="160" y="1767"/>
                  </a:cubicBezTo>
                  <a:cubicBezTo>
                    <a:pt x="244" y="1730"/>
                    <a:pt x="330" y="1701"/>
                    <a:pt x="410" y="1661"/>
                  </a:cubicBezTo>
                  <a:cubicBezTo>
                    <a:pt x="789" y="1469"/>
                    <a:pt x="1183" y="1249"/>
                    <a:pt x="1457" y="916"/>
                  </a:cubicBezTo>
                  <a:cubicBezTo>
                    <a:pt x="1581" y="768"/>
                    <a:pt x="1677" y="596"/>
                    <a:pt x="1740" y="412"/>
                  </a:cubicBezTo>
                  <a:cubicBezTo>
                    <a:pt x="1743" y="383"/>
                    <a:pt x="1742" y="353"/>
                    <a:pt x="1745" y="319"/>
                  </a:cubicBezTo>
                  <a:cubicBezTo>
                    <a:pt x="1751" y="277"/>
                    <a:pt x="1768" y="235"/>
                    <a:pt x="1798" y="203"/>
                  </a:cubicBezTo>
                  <a:cubicBezTo>
                    <a:pt x="1812" y="137"/>
                    <a:pt x="1821" y="69"/>
                    <a:pt x="18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8"/>
            <p:cNvSpPr/>
            <p:nvPr/>
          </p:nvSpPr>
          <p:spPr>
            <a:xfrm>
              <a:off x="2237040" y="2749149"/>
              <a:ext cx="28690" cy="70887"/>
            </a:xfrm>
            <a:custGeom>
              <a:avLst/>
              <a:gdLst/>
              <a:ahLst/>
              <a:cxnLst/>
              <a:rect l="l" t="t" r="r" b="b"/>
              <a:pathLst>
                <a:path w="960" h="2372" extrusionOk="0">
                  <a:moveTo>
                    <a:pt x="737" y="0"/>
                  </a:moveTo>
                  <a:cubicBezTo>
                    <a:pt x="715" y="0"/>
                    <a:pt x="693" y="1"/>
                    <a:pt x="671" y="2"/>
                  </a:cubicBezTo>
                  <a:cubicBezTo>
                    <a:pt x="582" y="7"/>
                    <a:pt x="498" y="18"/>
                    <a:pt x="416" y="31"/>
                  </a:cubicBezTo>
                  <a:cubicBezTo>
                    <a:pt x="67" y="637"/>
                    <a:pt x="1" y="1547"/>
                    <a:pt x="111" y="2372"/>
                  </a:cubicBezTo>
                  <a:cubicBezTo>
                    <a:pt x="186" y="2351"/>
                    <a:pt x="262" y="2335"/>
                    <a:pt x="339" y="2326"/>
                  </a:cubicBezTo>
                  <a:cubicBezTo>
                    <a:pt x="361" y="1528"/>
                    <a:pt x="594" y="723"/>
                    <a:pt x="960" y="23"/>
                  </a:cubicBezTo>
                  <a:cubicBezTo>
                    <a:pt x="887" y="8"/>
                    <a:pt x="812" y="0"/>
                    <a:pt x="73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8"/>
            <p:cNvSpPr/>
            <p:nvPr/>
          </p:nvSpPr>
          <p:spPr>
            <a:xfrm>
              <a:off x="2217584" y="2754857"/>
              <a:ext cx="14375" cy="72441"/>
            </a:xfrm>
            <a:custGeom>
              <a:avLst/>
              <a:gdLst/>
              <a:ahLst/>
              <a:cxnLst/>
              <a:rect l="l" t="t" r="r" b="b"/>
              <a:pathLst>
                <a:path w="481" h="2424" extrusionOk="0">
                  <a:moveTo>
                    <a:pt x="480" y="1"/>
                  </a:moveTo>
                  <a:lnTo>
                    <a:pt x="480" y="1"/>
                  </a:lnTo>
                  <a:cubicBezTo>
                    <a:pt x="353" y="51"/>
                    <a:pt x="242" y="120"/>
                    <a:pt x="130" y="185"/>
                  </a:cubicBezTo>
                  <a:cubicBezTo>
                    <a:pt x="1" y="954"/>
                    <a:pt x="39" y="1697"/>
                    <a:pt x="245" y="2423"/>
                  </a:cubicBezTo>
                  <a:cubicBezTo>
                    <a:pt x="269" y="2405"/>
                    <a:pt x="295" y="2389"/>
                    <a:pt x="322" y="2374"/>
                  </a:cubicBezTo>
                  <a:cubicBezTo>
                    <a:pt x="196" y="1577"/>
                    <a:pt x="224" y="695"/>
                    <a:pt x="4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8"/>
            <p:cNvSpPr/>
            <p:nvPr/>
          </p:nvSpPr>
          <p:spPr>
            <a:xfrm>
              <a:off x="2145232" y="2821800"/>
              <a:ext cx="50476" cy="49011"/>
            </a:xfrm>
            <a:custGeom>
              <a:avLst/>
              <a:gdLst/>
              <a:ahLst/>
              <a:cxnLst/>
              <a:rect l="l" t="t" r="r" b="b"/>
              <a:pathLst>
                <a:path w="1689" h="1640" extrusionOk="0">
                  <a:moveTo>
                    <a:pt x="1521" y="0"/>
                  </a:moveTo>
                  <a:cubicBezTo>
                    <a:pt x="1346" y="212"/>
                    <a:pt x="1135" y="395"/>
                    <a:pt x="901" y="540"/>
                  </a:cubicBezTo>
                  <a:cubicBezTo>
                    <a:pt x="615" y="718"/>
                    <a:pt x="313" y="870"/>
                    <a:pt x="1" y="995"/>
                  </a:cubicBezTo>
                  <a:cubicBezTo>
                    <a:pt x="25" y="1157"/>
                    <a:pt x="39" y="1321"/>
                    <a:pt x="42" y="1486"/>
                  </a:cubicBezTo>
                  <a:cubicBezTo>
                    <a:pt x="48" y="1486"/>
                    <a:pt x="54" y="1486"/>
                    <a:pt x="60" y="1486"/>
                  </a:cubicBezTo>
                  <a:cubicBezTo>
                    <a:pt x="246" y="1486"/>
                    <a:pt x="429" y="1538"/>
                    <a:pt x="586" y="1640"/>
                  </a:cubicBezTo>
                  <a:cubicBezTo>
                    <a:pt x="590" y="1608"/>
                    <a:pt x="595" y="1578"/>
                    <a:pt x="600" y="1546"/>
                  </a:cubicBezTo>
                  <a:cubicBezTo>
                    <a:pt x="625" y="1481"/>
                    <a:pt x="670" y="1427"/>
                    <a:pt x="728" y="1390"/>
                  </a:cubicBezTo>
                  <a:cubicBezTo>
                    <a:pt x="688" y="837"/>
                    <a:pt x="1185" y="574"/>
                    <a:pt x="1688" y="574"/>
                  </a:cubicBezTo>
                  <a:cubicBezTo>
                    <a:pt x="1614" y="388"/>
                    <a:pt x="1559" y="196"/>
                    <a:pt x="152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8"/>
            <p:cNvSpPr/>
            <p:nvPr/>
          </p:nvSpPr>
          <p:spPr>
            <a:xfrm>
              <a:off x="2138866" y="2879119"/>
              <a:ext cx="21457" cy="41122"/>
            </a:xfrm>
            <a:custGeom>
              <a:avLst/>
              <a:gdLst/>
              <a:ahLst/>
              <a:cxnLst/>
              <a:rect l="l" t="t" r="r" b="b"/>
              <a:pathLst>
                <a:path w="718" h="1376" extrusionOk="0">
                  <a:moveTo>
                    <a:pt x="245" y="0"/>
                  </a:moveTo>
                  <a:cubicBezTo>
                    <a:pt x="209" y="485"/>
                    <a:pt x="99" y="921"/>
                    <a:pt x="1" y="1277"/>
                  </a:cubicBezTo>
                  <a:cubicBezTo>
                    <a:pt x="8" y="1277"/>
                    <a:pt x="15" y="1277"/>
                    <a:pt x="22" y="1277"/>
                  </a:cubicBezTo>
                  <a:cubicBezTo>
                    <a:pt x="162" y="1277"/>
                    <a:pt x="300" y="1310"/>
                    <a:pt x="426" y="1375"/>
                  </a:cubicBezTo>
                  <a:cubicBezTo>
                    <a:pt x="526" y="1082"/>
                    <a:pt x="626" y="703"/>
                    <a:pt x="717" y="208"/>
                  </a:cubicBezTo>
                  <a:cubicBezTo>
                    <a:pt x="568" y="66"/>
                    <a:pt x="407" y="5"/>
                    <a:pt x="24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8"/>
            <p:cNvSpPr/>
            <p:nvPr/>
          </p:nvSpPr>
          <p:spPr>
            <a:xfrm>
              <a:off x="2177538" y="2851655"/>
              <a:ext cx="21786" cy="45246"/>
            </a:xfrm>
            <a:custGeom>
              <a:avLst/>
              <a:gdLst/>
              <a:ahLst/>
              <a:cxnLst/>
              <a:rect l="l" t="t" r="r" b="b"/>
              <a:pathLst>
                <a:path w="729" h="1514" extrusionOk="0">
                  <a:moveTo>
                    <a:pt x="628" y="0"/>
                  </a:moveTo>
                  <a:cubicBezTo>
                    <a:pt x="366" y="7"/>
                    <a:pt x="57" y="120"/>
                    <a:pt x="94" y="437"/>
                  </a:cubicBezTo>
                  <a:cubicBezTo>
                    <a:pt x="105" y="524"/>
                    <a:pt x="66" y="581"/>
                    <a:pt x="12" y="616"/>
                  </a:cubicBezTo>
                  <a:cubicBezTo>
                    <a:pt x="36" y="915"/>
                    <a:pt x="31" y="1215"/>
                    <a:pt x="0" y="1513"/>
                  </a:cubicBezTo>
                  <a:cubicBezTo>
                    <a:pt x="161" y="1452"/>
                    <a:pt x="330" y="1416"/>
                    <a:pt x="497" y="1416"/>
                  </a:cubicBezTo>
                  <a:cubicBezTo>
                    <a:pt x="518" y="1416"/>
                    <a:pt x="539" y="1417"/>
                    <a:pt x="560" y="1418"/>
                  </a:cubicBezTo>
                  <a:cubicBezTo>
                    <a:pt x="666" y="989"/>
                    <a:pt x="728" y="513"/>
                    <a:pt x="698" y="25"/>
                  </a:cubicBezTo>
                  <a:cubicBezTo>
                    <a:pt x="703" y="20"/>
                    <a:pt x="707" y="15"/>
                    <a:pt x="711" y="10"/>
                  </a:cubicBezTo>
                  <a:cubicBezTo>
                    <a:pt x="683" y="5"/>
                    <a:pt x="656" y="2"/>
                    <a:pt x="6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8"/>
            <p:cNvSpPr/>
            <p:nvPr/>
          </p:nvSpPr>
          <p:spPr>
            <a:xfrm>
              <a:off x="2159726" y="2899501"/>
              <a:ext cx="33202" cy="46322"/>
            </a:xfrm>
            <a:custGeom>
              <a:avLst/>
              <a:gdLst/>
              <a:ahLst/>
              <a:cxnLst/>
              <a:rect l="l" t="t" r="r" b="b"/>
              <a:pathLst>
                <a:path w="1111" h="1550" extrusionOk="0">
                  <a:moveTo>
                    <a:pt x="1065" y="0"/>
                  </a:moveTo>
                  <a:cubicBezTo>
                    <a:pt x="895" y="0"/>
                    <a:pt x="728" y="42"/>
                    <a:pt x="569" y="111"/>
                  </a:cubicBezTo>
                  <a:cubicBezTo>
                    <a:pt x="417" y="1055"/>
                    <a:pt x="1" y="1339"/>
                    <a:pt x="222" y="1528"/>
                  </a:cubicBezTo>
                  <a:cubicBezTo>
                    <a:pt x="232" y="1542"/>
                    <a:pt x="246" y="1549"/>
                    <a:pt x="262" y="1549"/>
                  </a:cubicBezTo>
                  <a:cubicBezTo>
                    <a:pt x="423" y="1549"/>
                    <a:pt x="857" y="903"/>
                    <a:pt x="1110" y="1"/>
                  </a:cubicBezTo>
                  <a:cubicBezTo>
                    <a:pt x="1095" y="0"/>
                    <a:pt x="1080" y="0"/>
                    <a:pt x="10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8"/>
            <p:cNvSpPr/>
            <p:nvPr/>
          </p:nvSpPr>
          <p:spPr>
            <a:xfrm>
              <a:off x="2201207" y="2769500"/>
              <a:ext cx="13717" cy="70439"/>
            </a:xfrm>
            <a:custGeom>
              <a:avLst/>
              <a:gdLst/>
              <a:ahLst/>
              <a:cxnLst/>
              <a:rect l="l" t="t" r="r" b="b"/>
              <a:pathLst>
                <a:path w="459" h="2357" extrusionOk="0">
                  <a:moveTo>
                    <a:pt x="240" y="1"/>
                  </a:moveTo>
                  <a:lnTo>
                    <a:pt x="240" y="1"/>
                  </a:lnTo>
                  <a:cubicBezTo>
                    <a:pt x="204" y="30"/>
                    <a:pt x="160" y="58"/>
                    <a:pt x="125" y="89"/>
                  </a:cubicBezTo>
                  <a:cubicBezTo>
                    <a:pt x="140" y="439"/>
                    <a:pt x="110" y="763"/>
                    <a:pt x="19" y="1062"/>
                  </a:cubicBezTo>
                  <a:cubicBezTo>
                    <a:pt x="1" y="1530"/>
                    <a:pt x="91" y="1961"/>
                    <a:pt x="280" y="2356"/>
                  </a:cubicBezTo>
                  <a:cubicBezTo>
                    <a:pt x="340" y="2297"/>
                    <a:pt x="399" y="2236"/>
                    <a:pt x="458" y="2185"/>
                  </a:cubicBezTo>
                  <a:cubicBezTo>
                    <a:pt x="236" y="1480"/>
                    <a:pt x="161" y="736"/>
                    <a:pt x="2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8"/>
            <p:cNvSpPr/>
            <p:nvPr/>
          </p:nvSpPr>
          <p:spPr>
            <a:xfrm>
              <a:off x="2262502" y="2755514"/>
              <a:ext cx="32156" cy="64253"/>
            </a:xfrm>
            <a:custGeom>
              <a:avLst/>
              <a:gdLst/>
              <a:ahLst/>
              <a:cxnLst/>
              <a:rect l="l" t="t" r="r" b="b"/>
              <a:pathLst>
                <a:path w="1076" h="2150" extrusionOk="0">
                  <a:moveTo>
                    <a:pt x="596" y="1"/>
                  </a:moveTo>
                  <a:cubicBezTo>
                    <a:pt x="251" y="643"/>
                    <a:pt x="21" y="1403"/>
                    <a:pt x="1" y="2149"/>
                  </a:cubicBezTo>
                  <a:lnTo>
                    <a:pt x="3" y="2149"/>
                  </a:lnTo>
                  <a:cubicBezTo>
                    <a:pt x="155" y="1461"/>
                    <a:pt x="511" y="834"/>
                    <a:pt x="1076" y="386"/>
                  </a:cubicBezTo>
                  <a:cubicBezTo>
                    <a:pt x="934" y="235"/>
                    <a:pt x="773" y="105"/>
                    <a:pt x="5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8"/>
            <p:cNvSpPr/>
            <p:nvPr/>
          </p:nvSpPr>
          <p:spPr>
            <a:xfrm>
              <a:off x="2265520" y="2769321"/>
              <a:ext cx="42885" cy="53136"/>
            </a:xfrm>
            <a:custGeom>
              <a:avLst/>
              <a:gdLst/>
              <a:ahLst/>
              <a:cxnLst/>
              <a:rect l="l" t="t" r="r" b="b"/>
              <a:pathLst>
                <a:path w="1435" h="1778" extrusionOk="0">
                  <a:moveTo>
                    <a:pt x="1042" y="1"/>
                  </a:moveTo>
                  <a:cubicBezTo>
                    <a:pt x="491" y="437"/>
                    <a:pt x="146" y="1049"/>
                    <a:pt x="1" y="1720"/>
                  </a:cubicBezTo>
                  <a:cubicBezTo>
                    <a:pt x="52" y="1738"/>
                    <a:pt x="107" y="1756"/>
                    <a:pt x="153" y="1777"/>
                  </a:cubicBezTo>
                  <a:cubicBezTo>
                    <a:pt x="509" y="1337"/>
                    <a:pt x="918" y="850"/>
                    <a:pt x="1434" y="711"/>
                  </a:cubicBezTo>
                  <a:cubicBezTo>
                    <a:pt x="1372" y="468"/>
                    <a:pt x="1230" y="220"/>
                    <a:pt x="10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8"/>
            <p:cNvSpPr/>
            <p:nvPr/>
          </p:nvSpPr>
          <p:spPr>
            <a:xfrm>
              <a:off x="2279268" y="2802494"/>
              <a:ext cx="42377" cy="43692"/>
            </a:xfrm>
            <a:custGeom>
              <a:avLst/>
              <a:gdLst/>
              <a:ahLst/>
              <a:cxnLst/>
              <a:rect l="l" t="t" r="r" b="b"/>
              <a:pathLst>
                <a:path w="1418" h="1462" extrusionOk="0">
                  <a:moveTo>
                    <a:pt x="1324" y="0"/>
                  </a:moveTo>
                  <a:cubicBezTo>
                    <a:pt x="1318" y="1"/>
                    <a:pt x="1315" y="4"/>
                    <a:pt x="1309" y="4"/>
                  </a:cubicBezTo>
                  <a:cubicBezTo>
                    <a:pt x="1299" y="3"/>
                    <a:pt x="1288" y="3"/>
                    <a:pt x="1278" y="3"/>
                  </a:cubicBezTo>
                  <a:cubicBezTo>
                    <a:pt x="802" y="3"/>
                    <a:pt x="395" y="467"/>
                    <a:pt x="56" y="897"/>
                  </a:cubicBezTo>
                  <a:cubicBezTo>
                    <a:pt x="70" y="910"/>
                    <a:pt x="86" y="921"/>
                    <a:pt x="102" y="932"/>
                  </a:cubicBezTo>
                  <a:cubicBezTo>
                    <a:pt x="57" y="1122"/>
                    <a:pt x="27" y="1296"/>
                    <a:pt x="1" y="1462"/>
                  </a:cubicBezTo>
                  <a:cubicBezTo>
                    <a:pt x="297" y="1321"/>
                    <a:pt x="618" y="1243"/>
                    <a:pt x="945" y="1230"/>
                  </a:cubicBezTo>
                  <a:cubicBezTo>
                    <a:pt x="991" y="841"/>
                    <a:pt x="1103" y="495"/>
                    <a:pt x="1379" y="287"/>
                  </a:cubicBezTo>
                  <a:cubicBezTo>
                    <a:pt x="1393" y="281"/>
                    <a:pt x="1404" y="273"/>
                    <a:pt x="1417" y="267"/>
                  </a:cubicBezTo>
                  <a:cubicBezTo>
                    <a:pt x="1391" y="176"/>
                    <a:pt x="1360" y="88"/>
                    <a:pt x="13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8"/>
            <p:cNvSpPr/>
            <p:nvPr/>
          </p:nvSpPr>
          <p:spPr>
            <a:xfrm>
              <a:off x="2276996" y="2852402"/>
              <a:ext cx="30423" cy="43154"/>
            </a:xfrm>
            <a:custGeom>
              <a:avLst/>
              <a:gdLst/>
              <a:ahLst/>
              <a:cxnLst/>
              <a:rect l="l" t="t" r="r" b="b"/>
              <a:pathLst>
                <a:path w="1018" h="1444" extrusionOk="0">
                  <a:moveTo>
                    <a:pt x="993" y="1"/>
                  </a:moveTo>
                  <a:cubicBezTo>
                    <a:pt x="654" y="18"/>
                    <a:pt x="303" y="123"/>
                    <a:pt x="24" y="314"/>
                  </a:cubicBezTo>
                  <a:cubicBezTo>
                    <a:pt x="1" y="901"/>
                    <a:pt x="141" y="1267"/>
                    <a:pt x="476" y="1387"/>
                  </a:cubicBezTo>
                  <a:cubicBezTo>
                    <a:pt x="471" y="1403"/>
                    <a:pt x="465" y="1422"/>
                    <a:pt x="461" y="1439"/>
                  </a:cubicBezTo>
                  <a:cubicBezTo>
                    <a:pt x="534" y="1422"/>
                    <a:pt x="609" y="1414"/>
                    <a:pt x="684" y="1414"/>
                  </a:cubicBezTo>
                  <a:cubicBezTo>
                    <a:pt x="726" y="1414"/>
                    <a:pt x="768" y="1416"/>
                    <a:pt x="810" y="1422"/>
                  </a:cubicBezTo>
                  <a:cubicBezTo>
                    <a:pt x="842" y="1426"/>
                    <a:pt x="873" y="1433"/>
                    <a:pt x="904" y="1444"/>
                  </a:cubicBezTo>
                  <a:cubicBezTo>
                    <a:pt x="910" y="1424"/>
                    <a:pt x="916" y="1406"/>
                    <a:pt x="921" y="1386"/>
                  </a:cubicBezTo>
                  <a:cubicBezTo>
                    <a:pt x="1017" y="1030"/>
                    <a:pt x="980" y="508"/>
                    <a:pt x="9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8"/>
            <p:cNvSpPr/>
            <p:nvPr/>
          </p:nvSpPr>
          <p:spPr>
            <a:xfrm>
              <a:off x="2329983" y="2761700"/>
              <a:ext cx="38073" cy="37117"/>
            </a:xfrm>
            <a:custGeom>
              <a:avLst/>
              <a:gdLst/>
              <a:ahLst/>
              <a:cxnLst/>
              <a:rect l="l" t="t" r="r" b="b"/>
              <a:pathLst>
                <a:path w="1274" h="1242" extrusionOk="0">
                  <a:moveTo>
                    <a:pt x="319" y="0"/>
                  </a:moveTo>
                  <a:cubicBezTo>
                    <a:pt x="270" y="0"/>
                    <a:pt x="221" y="3"/>
                    <a:pt x="172" y="10"/>
                  </a:cubicBezTo>
                  <a:cubicBezTo>
                    <a:pt x="116" y="152"/>
                    <a:pt x="58" y="286"/>
                    <a:pt x="1" y="409"/>
                  </a:cubicBezTo>
                  <a:cubicBezTo>
                    <a:pt x="166" y="670"/>
                    <a:pt x="301" y="949"/>
                    <a:pt x="402" y="1241"/>
                  </a:cubicBezTo>
                  <a:cubicBezTo>
                    <a:pt x="733" y="1009"/>
                    <a:pt x="1027" y="727"/>
                    <a:pt x="1273" y="405"/>
                  </a:cubicBezTo>
                  <a:cubicBezTo>
                    <a:pt x="991" y="160"/>
                    <a:pt x="669" y="0"/>
                    <a:pt x="3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8"/>
            <p:cNvSpPr/>
            <p:nvPr/>
          </p:nvSpPr>
          <p:spPr>
            <a:xfrm>
              <a:off x="2110505" y="2780229"/>
              <a:ext cx="23041" cy="14853"/>
            </a:xfrm>
            <a:custGeom>
              <a:avLst/>
              <a:gdLst/>
              <a:ahLst/>
              <a:cxnLst/>
              <a:rect l="l" t="t" r="r" b="b"/>
              <a:pathLst>
                <a:path w="771" h="497" extrusionOk="0">
                  <a:moveTo>
                    <a:pt x="372" y="1"/>
                  </a:moveTo>
                  <a:cubicBezTo>
                    <a:pt x="178" y="1"/>
                    <a:pt x="0" y="147"/>
                    <a:pt x="0" y="147"/>
                  </a:cubicBezTo>
                  <a:cubicBezTo>
                    <a:pt x="0" y="147"/>
                    <a:pt x="103" y="496"/>
                    <a:pt x="420" y="496"/>
                  </a:cubicBezTo>
                  <a:cubicBezTo>
                    <a:pt x="516" y="496"/>
                    <a:pt x="632" y="464"/>
                    <a:pt x="771" y="381"/>
                  </a:cubicBezTo>
                  <a:cubicBezTo>
                    <a:pt x="675" y="85"/>
                    <a:pt x="519" y="1"/>
                    <a:pt x="3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8"/>
            <p:cNvSpPr/>
            <p:nvPr/>
          </p:nvSpPr>
          <p:spPr>
            <a:xfrm>
              <a:off x="2120098" y="2784592"/>
              <a:ext cx="8936" cy="18499"/>
            </a:xfrm>
            <a:custGeom>
              <a:avLst/>
              <a:gdLst/>
              <a:ahLst/>
              <a:cxnLst/>
              <a:rect l="l" t="t" r="r" b="b"/>
              <a:pathLst>
                <a:path w="299" h="619" extrusionOk="0">
                  <a:moveTo>
                    <a:pt x="183" y="1"/>
                  </a:moveTo>
                  <a:cubicBezTo>
                    <a:pt x="130" y="1"/>
                    <a:pt x="65" y="77"/>
                    <a:pt x="41" y="227"/>
                  </a:cubicBezTo>
                  <a:cubicBezTo>
                    <a:pt x="0" y="483"/>
                    <a:pt x="33" y="618"/>
                    <a:pt x="88" y="618"/>
                  </a:cubicBezTo>
                  <a:cubicBezTo>
                    <a:pt x="133" y="618"/>
                    <a:pt x="193" y="529"/>
                    <a:pt x="240" y="343"/>
                  </a:cubicBezTo>
                  <a:cubicBezTo>
                    <a:pt x="298" y="114"/>
                    <a:pt x="249" y="1"/>
                    <a:pt x="1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8"/>
            <p:cNvSpPr/>
            <p:nvPr/>
          </p:nvSpPr>
          <p:spPr>
            <a:xfrm>
              <a:off x="2152285" y="2781454"/>
              <a:ext cx="25103" cy="16168"/>
            </a:xfrm>
            <a:custGeom>
              <a:avLst/>
              <a:gdLst/>
              <a:ahLst/>
              <a:cxnLst/>
              <a:rect l="l" t="t" r="r" b="b"/>
              <a:pathLst>
                <a:path w="840" h="541" extrusionOk="0">
                  <a:moveTo>
                    <a:pt x="434" y="0"/>
                  </a:moveTo>
                  <a:cubicBezTo>
                    <a:pt x="274" y="0"/>
                    <a:pt x="103" y="92"/>
                    <a:pt x="0" y="416"/>
                  </a:cubicBezTo>
                  <a:cubicBezTo>
                    <a:pt x="151" y="506"/>
                    <a:pt x="277" y="541"/>
                    <a:pt x="382" y="541"/>
                  </a:cubicBezTo>
                  <a:cubicBezTo>
                    <a:pt x="728" y="541"/>
                    <a:pt x="840" y="160"/>
                    <a:pt x="840" y="160"/>
                  </a:cubicBezTo>
                  <a:cubicBezTo>
                    <a:pt x="840" y="160"/>
                    <a:pt x="645" y="0"/>
                    <a:pt x="4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8"/>
            <p:cNvSpPr/>
            <p:nvPr/>
          </p:nvSpPr>
          <p:spPr>
            <a:xfrm>
              <a:off x="2161430" y="2784921"/>
              <a:ext cx="9772" cy="20202"/>
            </a:xfrm>
            <a:custGeom>
              <a:avLst/>
              <a:gdLst/>
              <a:ahLst/>
              <a:cxnLst/>
              <a:rect l="l" t="t" r="r" b="b"/>
              <a:pathLst>
                <a:path w="327" h="676" extrusionOk="0">
                  <a:moveTo>
                    <a:pt x="126" y="1"/>
                  </a:moveTo>
                  <a:cubicBezTo>
                    <a:pt x="55" y="1"/>
                    <a:pt x="1" y="123"/>
                    <a:pt x="65" y="373"/>
                  </a:cubicBezTo>
                  <a:cubicBezTo>
                    <a:pt x="117" y="578"/>
                    <a:pt x="182" y="676"/>
                    <a:pt x="231" y="676"/>
                  </a:cubicBezTo>
                  <a:cubicBezTo>
                    <a:pt x="291" y="676"/>
                    <a:pt x="326" y="528"/>
                    <a:pt x="282" y="249"/>
                  </a:cubicBezTo>
                  <a:cubicBezTo>
                    <a:pt x="256" y="84"/>
                    <a:pt x="185"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8"/>
            <p:cNvSpPr/>
            <p:nvPr/>
          </p:nvSpPr>
          <p:spPr>
            <a:xfrm>
              <a:off x="2122788" y="2793229"/>
              <a:ext cx="34696" cy="19634"/>
            </a:xfrm>
            <a:custGeom>
              <a:avLst/>
              <a:gdLst/>
              <a:ahLst/>
              <a:cxnLst/>
              <a:rect l="l" t="t" r="r" b="b"/>
              <a:pathLst>
                <a:path w="1161" h="657" extrusionOk="0">
                  <a:moveTo>
                    <a:pt x="428" y="1"/>
                  </a:moveTo>
                  <a:cubicBezTo>
                    <a:pt x="277" y="1"/>
                    <a:pt x="132" y="86"/>
                    <a:pt x="77" y="248"/>
                  </a:cubicBezTo>
                  <a:cubicBezTo>
                    <a:pt x="0" y="480"/>
                    <a:pt x="177" y="605"/>
                    <a:pt x="374" y="605"/>
                  </a:cubicBezTo>
                  <a:cubicBezTo>
                    <a:pt x="402" y="605"/>
                    <a:pt x="430" y="603"/>
                    <a:pt x="457" y="598"/>
                  </a:cubicBezTo>
                  <a:cubicBezTo>
                    <a:pt x="531" y="584"/>
                    <a:pt x="569" y="539"/>
                    <a:pt x="582" y="485"/>
                  </a:cubicBezTo>
                  <a:cubicBezTo>
                    <a:pt x="647" y="546"/>
                    <a:pt x="722" y="597"/>
                    <a:pt x="803" y="632"/>
                  </a:cubicBezTo>
                  <a:cubicBezTo>
                    <a:pt x="840" y="649"/>
                    <a:pt x="875" y="656"/>
                    <a:pt x="908" y="656"/>
                  </a:cubicBezTo>
                  <a:cubicBezTo>
                    <a:pt x="1068" y="656"/>
                    <a:pt x="1160" y="470"/>
                    <a:pt x="999" y="263"/>
                  </a:cubicBezTo>
                  <a:cubicBezTo>
                    <a:pt x="948" y="199"/>
                    <a:pt x="699" y="25"/>
                    <a:pt x="593" y="25"/>
                  </a:cubicBezTo>
                  <a:cubicBezTo>
                    <a:pt x="586" y="25"/>
                    <a:pt x="579" y="26"/>
                    <a:pt x="573" y="27"/>
                  </a:cubicBezTo>
                  <a:cubicBezTo>
                    <a:pt x="526" y="9"/>
                    <a:pt x="477" y="1"/>
                    <a:pt x="428" y="1"/>
                  </a:cubicBezTo>
                  <a:close/>
                </a:path>
              </a:pathLst>
            </a:custGeom>
            <a:solidFill>
              <a:srgbClr val="EB5D37">
                <a:alpha val="5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8"/>
            <p:cNvSpPr/>
            <p:nvPr/>
          </p:nvSpPr>
          <p:spPr>
            <a:xfrm>
              <a:off x="2128406" y="2790181"/>
              <a:ext cx="24954" cy="10669"/>
            </a:xfrm>
            <a:custGeom>
              <a:avLst/>
              <a:gdLst/>
              <a:ahLst/>
              <a:cxnLst/>
              <a:rect l="l" t="t" r="r" b="b"/>
              <a:pathLst>
                <a:path w="835" h="357" extrusionOk="0">
                  <a:moveTo>
                    <a:pt x="317" y="1"/>
                  </a:moveTo>
                  <a:cubicBezTo>
                    <a:pt x="0" y="1"/>
                    <a:pt x="320" y="357"/>
                    <a:pt x="417" y="357"/>
                  </a:cubicBezTo>
                  <a:cubicBezTo>
                    <a:pt x="421" y="357"/>
                    <a:pt x="425" y="356"/>
                    <a:pt x="428" y="355"/>
                  </a:cubicBezTo>
                  <a:cubicBezTo>
                    <a:pt x="835" y="169"/>
                    <a:pt x="737" y="28"/>
                    <a:pt x="350" y="2"/>
                  </a:cubicBezTo>
                  <a:cubicBezTo>
                    <a:pt x="338" y="1"/>
                    <a:pt x="328" y="1"/>
                    <a:pt x="3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8"/>
            <p:cNvSpPr/>
            <p:nvPr/>
          </p:nvSpPr>
          <p:spPr>
            <a:xfrm>
              <a:off x="2081427" y="2795471"/>
              <a:ext cx="47577" cy="3975"/>
            </a:xfrm>
            <a:custGeom>
              <a:avLst/>
              <a:gdLst/>
              <a:ahLst/>
              <a:cxnLst/>
              <a:rect l="l" t="t" r="r" b="b"/>
              <a:pathLst>
                <a:path w="1592" h="133" extrusionOk="0">
                  <a:moveTo>
                    <a:pt x="852" y="0"/>
                  </a:moveTo>
                  <a:cubicBezTo>
                    <a:pt x="583" y="0"/>
                    <a:pt x="306" y="23"/>
                    <a:pt x="1" y="71"/>
                  </a:cubicBezTo>
                  <a:lnTo>
                    <a:pt x="5" y="92"/>
                  </a:lnTo>
                  <a:cubicBezTo>
                    <a:pt x="306" y="44"/>
                    <a:pt x="579" y="20"/>
                    <a:pt x="845" y="20"/>
                  </a:cubicBezTo>
                  <a:cubicBezTo>
                    <a:pt x="954" y="20"/>
                    <a:pt x="1062" y="24"/>
                    <a:pt x="1170" y="32"/>
                  </a:cubicBezTo>
                  <a:lnTo>
                    <a:pt x="1193" y="33"/>
                  </a:lnTo>
                  <a:cubicBezTo>
                    <a:pt x="1310" y="43"/>
                    <a:pt x="1488" y="55"/>
                    <a:pt x="1578" y="133"/>
                  </a:cubicBezTo>
                  <a:lnTo>
                    <a:pt x="1592" y="117"/>
                  </a:lnTo>
                  <a:cubicBezTo>
                    <a:pt x="1496" y="34"/>
                    <a:pt x="1314" y="20"/>
                    <a:pt x="1194" y="12"/>
                  </a:cubicBezTo>
                  <a:lnTo>
                    <a:pt x="1172" y="11"/>
                  </a:lnTo>
                  <a:cubicBezTo>
                    <a:pt x="1066" y="4"/>
                    <a:pt x="960" y="0"/>
                    <a:pt x="8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8"/>
            <p:cNvSpPr/>
            <p:nvPr/>
          </p:nvSpPr>
          <p:spPr>
            <a:xfrm>
              <a:off x="2077452" y="2801747"/>
              <a:ext cx="55138" cy="9354"/>
            </a:xfrm>
            <a:custGeom>
              <a:avLst/>
              <a:gdLst/>
              <a:ahLst/>
              <a:cxnLst/>
              <a:rect l="l" t="t" r="r" b="b"/>
              <a:pathLst>
                <a:path w="1845" h="313" extrusionOk="0">
                  <a:moveTo>
                    <a:pt x="1595" y="1"/>
                  </a:moveTo>
                  <a:cubicBezTo>
                    <a:pt x="1555" y="1"/>
                    <a:pt x="1515" y="2"/>
                    <a:pt x="1475" y="3"/>
                  </a:cubicBezTo>
                  <a:lnTo>
                    <a:pt x="1383" y="3"/>
                  </a:lnTo>
                  <a:cubicBezTo>
                    <a:pt x="901" y="8"/>
                    <a:pt x="472" y="137"/>
                    <a:pt x="0" y="293"/>
                  </a:cubicBezTo>
                  <a:lnTo>
                    <a:pt x="7" y="313"/>
                  </a:lnTo>
                  <a:cubicBezTo>
                    <a:pt x="475" y="157"/>
                    <a:pt x="904" y="29"/>
                    <a:pt x="1383" y="26"/>
                  </a:cubicBezTo>
                  <a:cubicBezTo>
                    <a:pt x="1413" y="26"/>
                    <a:pt x="1444" y="24"/>
                    <a:pt x="1477" y="24"/>
                  </a:cubicBezTo>
                  <a:cubicBezTo>
                    <a:pt x="1515" y="23"/>
                    <a:pt x="1554" y="21"/>
                    <a:pt x="1592" y="21"/>
                  </a:cubicBezTo>
                  <a:cubicBezTo>
                    <a:pt x="1677" y="21"/>
                    <a:pt x="1761" y="28"/>
                    <a:pt x="1839" y="57"/>
                  </a:cubicBezTo>
                  <a:lnTo>
                    <a:pt x="1844" y="36"/>
                  </a:lnTo>
                  <a:cubicBezTo>
                    <a:pt x="1766" y="7"/>
                    <a:pt x="1681" y="1"/>
                    <a:pt x="1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8"/>
            <p:cNvSpPr/>
            <p:nvPr/>
          </p:nvSpPr>
          <p:spPr>
            <a:xfrm>
              <a:off x="2089854" y="2805871"/>
              <a:ext cx="42975" cy="12103"/>
            </a:xfrm>
            <a:custGeom>
              <a:avLst/>
              <a:gdLst/>
              <a:ahLst/>
              <a:cxnLst/>
              <a:rect l="l" t="t" r="r" b="b"/>
              <a:pathLst>
                <a:path w="1438" h="405" extrusionOk="0">
                  <a:moveTo>
                    <a:pt x="1145" y="1"/>
                  </a:moveTo>
                  <a:cubicBezTo>
                    <a:pt x="1137" y="1"/>
                    <a:pt x="1130" y="1"/>
                    <a:pt x="1122" y="1"/>
                  </a:cubicBezTo>
                  <a:cubicBezTo>
                    <a:pt x="783" y="18"/>
                    <a:pt x="460" y="170"/>
                    <a:pt x="145" y="317"/>
                  </a:cubicBezTo>
                  <a:cubicBezTo>
                    <a:pt x="97" y="340"/>
                    <a:pt x="49" y="363"/>
                    <a:pt x="0" y="386"/>
                  </a:cubicBezTo>
                  <a:lnTo>
                    <a:pt x="8" y="405"/>
                  </a:lnTo>
                  <a:cubicBezTo>
                    <a:pt x="58" y="383"/>
                    <a:pt x="106" y="360"/>
                    <a:pt x="156" y="337"/>
                  </a:cubicBezTo>
                  <a:cubicBezTo>
                    <a:pt x="466" y="191"/>
                    <a:pt x="789" y="40"/>
                    <a:pt x="1125" y="22"/>
                  </a:cubicBezTo>
                  <a:cubicBezTo>
                    <a:pt x="1132" y="22"/>
                    <a:pt x="1139" y="21"/>
                    <a:pt x="1146" y="21"/>
                  </a:cubicBezTo>
                  <a:cubicBezTo>
                    <a:pt x="1179" y="21"/>
                    <a:pt x="1213" y="24"/>
                    <a:pt x="1247" y="28"/>
                  </a:cubicBezTo>
                  <a:cubicBezTo>
                    <a:pt x="1281" y="31"/>
                    <a:pt x="1316" y="35"/>
                    <a:pt x="1351" y="35"/>
                  </a:cubicBezTo>
                  <a:cubicBezTo>
                    <a:pt x="1381" y="35"/>
                    <a:pt x="1410" y="32"/>
                    <a:pt x="1437" y="25"/>
                  </a:cubicBezTo>
                  <a:lnTo>
                    <a:pt x="1433" y="3"/>
                  </a:lnTo>
                  <a:cubicBezTo>
                    <a:pt x="1406" y="11"/>
                    <a:pt x="1379" y="13"/>
                    <a:pt x="1351" y="13"/>
                  </a:cubicBezTo>
                  <a:cubicBezTo>
                    <a:pt x="1317" y="13"/>
                    <a:pt x="1283" y="9"/>
                    <a:pt x="1249" y="6"/>
                  </a:cubicBezTo>
                  <a:cubicBezTo>
                    <a:pt x="1214" y="3"/>
                    <a:pt x="1180" y="1"/>
                    <a:pt x="11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8"/>
            <p:cNvSpPr/>
            <p:nvPr/>
          </p:nvSpPr>
          <p:spPr>
            <a:xfrm>
              <a:off x="2149266" y="2801268"/>
              <a:ext cx="37476" cy="7979"/>
            </a:xfrm>
            <a:custGeom>
              <a:avLst/>
              <a:gdLst/>
              <a:ahLst/>
              <a:cxnLst/>
              <a:rect l="l" t="t" r="r" b="b"/>
              <a:pathLst>
                <a:path w="1254" h="267" extrusionOk="0">
                  <a:moveTo>
                    <a:pt x="202" y="1"/>
                  </a:moveTo>
                  <a:cubicBezTo>
                    <a:pt x="177" y="1"/>
                    <a:pt x="153" y="4"/>
                    <a:pt x="129" y="9"/>
                  </a:cubicBezTo>
                  <a:cubicBezTo>
                    <a:pt x="105" y="12"/>
                    <a:pt x="79" y="16"/>
                    <a:pt x="55" y="16"/>
                  </a:cubicBezTo>
                  <a:cubicBezTo>
                    <a:pt x="38" y="16"/>
                    <a:pt x="22" y="14"/>
                    <a:pt x="7" y="9"/>
                  </a:cubicBezTo>
                  <a:lnTo>
                    <a:pt x="0" y="29"/>
                  </a:lnTo>
                  <a:cubicBezTo>
                    <a:pt x="18" y="36"/>
                    <a:pt x="37" y="38"/>
                    <a:pt x="57" y="38"/>
                  </a:cubicBezTo>
                  <a:cubicBezTo>
                    <a:pt x="82" y="38"/>
                    <a:pt x="108" y="34"/>
                    <a:pt x="134" y="29"/>
                  </a:cubicBezTo>
                  <a:cubicBezTo>
                    <a:pt x="160" y="24"/>
                    <a:pt x="186" y="22"/>
                    <a:pt x="213" y="22"/>
                  </a:cubicBezTo>
                  <a:cubicBezTo>
                    <a:pt x="491" y="22"/>
                    <a:pt x="776" y="114"/>
                    <a:pt x="1052" y="206"/>
                  </a:cubicBezTo>
                  <a:cubicBezTo>
                    <a:pt x="1118" y="228"/>
                    <a:pt x="1183" y="249"/>
                    <a:pt x="1248" y="267"/>
                  </a:cubicBezTo>
                  <a:lnTo>
                    <a:pt x="1253" y="248"/>
                  </a:lnTo>
                  <a:cubicBezTo>
                    <a:pt x="1189" y="229"/>
                    <a:pt x="1126" y="208"/>
                    <a:pt x="1059" y="185"/>
                  </a:cubicBezTo>
                  <a:cubicBezTo>
                    <a:pt x="781" y="95"/>
                    <a:pt x="495" y="1"/>
                    <a:pt x="213" y="1"/>
                  </a:cubicBezTo>
                  <a:cubicBezTo>
                    <a:pt x="209" y="1"/>
                    <a:pt x="205" y="1"/>
                    <a:pt x="2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8"/>
            <p:cNvSpPr/>
            <p:nvPr/>
          </p:nvSpPr>
          <p:spPr>
            <a:xfrm>
              <a:off x="2150163" y="2805990"/>
              <a:ext cx="30333" cy="13837"/>
            </a:xfrm>
            <a:custGeom>
              <a:avLst/>
              <a:gdLst/>
              <a:ahLst/>
              <a:cxnLst/>
              <a:rect l="l" t="t" r="r" b="b"/>
              <a:pathLst>
                <a:path w="1015" h="463" extrusionOk="0">
                  <a:moveTo>
                    <a:pt x="2" y="1"/>
                  </a:moveTo>
                  <a:lnTo>
                    <a:pt x="0" y="21"/>
                  </a:lnTo>
                  <a:cubicBezTo>
                    <a:pt x="321" y="51"/>
                    <a:pt x="640" y="244"/>
                    <a:pt x="923" y="414"/>
                  </a:cubicBezTo>
                  <a:cubicBezTo>
                    <a:pt x="950" y="431"/>
                    <a:pt x="977" y="447"/>
                    <a:pt x="1003" y="463"/>
                  </a:cubicBezTo>
                  <a:lnTo>
                    <a:pt x="1014" y="443"/>
                  </a:lnTo>
                  <a:cubicBezTo>
                    <a:pt x="988" y="428"/>
                    <a:pt x="960" y="412"/>
                    <a:pt x="935" y="396"/>
                  </a:cubicBezTo>
                  <a:cubicBezTo>
                    <a:pt x="650" y="225"/>
                    <a:pt x="327" y="29"/>
                    <a:pt x="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8"/>
            <p:cNvSpPr/>
            <p:nvPr/>
          </p:nvSpPr>
          <p:spPr>
            <a:xfrm>
              <a:off x="2148818" y="2809427"/>
              <a:ext cx="28032" cy="22234"/>
            </a:xfrm>
            <a:custGeom>
              <a:avLst/>
              <a:gdLst/>
              <a:ahLst/>
              <a:cxnLst/>
              <a:rect l="l" t="t" r="r" b="b"/>
              <a:pathLst>
                <a:path w="938" h="744" extrusionOk="0">
                  <a:moveTo>
                    <a:pt x="5" y="1"/>
                  </a:moveTo>
                  <a:lnTo>
                    <a:pt x="0" y="22"/>
                  </a:lnTo>
                  <a:cubicBezTo>
                    <a:pt x="26" y="27"/>
                    <a:pt x="60" y="59"/>
                    <a:pt x="92" y="89"/>
                  </a:cubicBezTo>
                  <a:cubicBezTo>
                    <a:pt x="109" y="106"/>
                    <a:pt x="129" y="122"/>
                    <a:pt x="150" y="137"/>
                  </a:cubicBezTo>
                  <a:cubicBezTo>
                    <a:pt x="399" y="306"/>
                    <a:pt x="667" y="495"/>
                    <a:pt x="922" y="743"/>
                  </a:cubicBezTo>
                  <a:lnTo>
                    <a:pt x="937" y="727"/>
                  </a:lnTo>
                  <a:cubicBezTo>
                    <a:pt x="680" y="480"/>
                    <a:pt x="413" y="289"/>
                    <a:pt x="161" y="120"/>
                  </a:cubicBezTo>
                  <a:cubicBezTo>
                    <a:pt x="142" y="106"/>
                    <a:pt x="123" y="90"/>
                    <a:pt x="106" y="73"/>
                  </a:cubicBezTo>
                  <a:cubicBezTo>
                    <a:pt x="72" y="40"/>
                    <a:pt x="37" y="7"/>
                    <a:pt x="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8"/>
            <p:cNvSpPr/>
            <p:nvPr/>
          </p:nvSpPr>
          <p:spPr>
            <a:xfrm>
              <a:off x="2118395" y="2739884"/>
              <a:ext cx="10460" cy="36908"/>
            </a:xfrm>
            <a:custGeom>
              <a:avLst/>
              <a:gdLst/>
              <a:ahLst/>
              <a:cxnLst/>
              <a:rect l="l" t="t" r="r" b="b"/>
              <a:pathLst>
                <a:path w="350" h="1235" extrusionOk="0">
                  <a:moveTo>
                    <a:pt x="328" y="1"/>
                  </a:moveTo>
                  <a:cubicBezTo>
                    <a:pt x="311" y="52"/>
                    <a:pt x="290" y="104"/>
                    <a:pt x="271" y="156"/>
                  </a:cubicBezTo>
                  <a:cubicBezTo>
                    <a:pt x="139" y="504"/>
                    <a:pt x="1" y="865"/>
                    <a:pt x="10" y="1234"/>
                  </a:cubicBezTo>
                  <a:lnTo>
                    <a:pt x="32" y="1233"/>
                  </a:lnTo>
                  <a:cubicBezTo>
                    <a:pt x="20" y="869"/>
                    <a:pt x="157" y="510"/>
                    <a:pt x="290" y="163"/>
                  </a:cubicBezTo>
                  <a:cubicBezTo>
                    <a:pt x="310" y="111"/>
                    <a:pt x="330" y="59"/>
                    <a:pt x="349" y="9"/>
                  </a:cubicBezTo>
                  <a:lnTo>
                    <a:pt x="32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8"/>
            <p:cNvSpPr/>
            <p:nvPr/>
          </p:nvSpPr>
          <p:spPr>
            <a:xfrm>
              <a:off x="2122399" y="2764958"/>
              <a:ext cx="4632" cy="12103"/>
            </a:xfrm>
            <a:custGeom>
              <a:avLst/>
              <a:gdLst/>
              <a:ahLst/>
              <a:cxnLst/>
              <a:rect l="l" t="t" r="r" b="b"/>
              <a:pathLst>
                <a:path w="155" h="405" extrusionOk="0">
                  <a:moveTo>
                    <a:pt x="133" y="1"/>
                  </a:moveTo>
                  <a:lnTo>
                    <a:pt x="106" y="67"/>
                  </a:lnTo>
                  <a:cubicBezTo>
                    <a:pt x="61" y="177"/>
                    <a:pt x="15" y="291"/>
                    <a:pt x="0" y="402"/>
                  </a:cubicBezTo>
                  <a:lnTo>
                    <a:pt x="22" y="404"/>
                  </a:lnTo>
                  <a:cubicBezTo>
                    <a:pt x="33" y="295"/>
                    <a:pt x="81" y="185"/>
                    <a:pt x="125" y="74"/>
                  </a:cubicBezTo>
                  <a:cubicBezTo>
                    <a:pt x="136" y="54"/>
                    <a:pt x="144" y="31"/>
                    <a:pt x="154" y="9"/>
                  </a:cubicBezTo>
                  <a:lnTo>
                    <a:pt x="13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8"/>
            <p:cNvSpPr/>
            <p:nvPr/>
          </p:nvSpPr>
          <p:spPr>
            <a:xfrm>
              <a:off x="2154646" y="2765765"/>
              <a:ext cx="5917" cy="14972"/>
            </a:xfrm>
            <a:custGeom>
              <a:avLst/>
              <a:gdLst/>
              <a:ahLst/>
              <a:cxnLst/>
              <a:rect l="l" t="t" r="r" b="b"/>
              <a:pathLst>
                <a:path w="198" h="501" extrusionOk="0">
                  <a:moveTo>
                    <a:pt x="19" y="0"/>
                  </a:moveTo>
                  <a:lnTo>
                    <a:pt x="1" y="11"/>
                  </a:lnTo>
                  <a:cubicBezTo>
                    <a:pt x="12" y="32"/>
                    <a:pt x="24" y="55"/>
                    <a:pt x="35" y="80"/>
                  </a:cubicBezTo>
                  <a:cubicBezTo>
                    <a:pt x="102" y="208"/>
                    <a:pt x="177" y="354"/>
                    <a:pt x="167" y="499"/>
                  </a:cubicBezTo>
                  <a:lnTo>
                    <a:pt x="188" y="500"/>
                  </a:lnTo>
                  <a:cubicBezTo>
                    <a:pt x="197" y="351"/>
                    <a:pt x="121" y="201"/>
                    <a:pt x="55" y="70"/>
                  </a:cubicBezTo>
                  <a:cubicBezTo>
                    <a:pt x="42" y="45"/>
                    <a:pt x="31" y="22"/>
                    <a:pt x="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8"/>
            <p:cNvSpPr/>
            <p:nvPr/>
          </p:nvSpPr>
          <p:spPr>
            <a:xfrm>
              <a:off x="2161250" y="2762149"/>
              <a:ext cx="3467" cy="18170"/>
            </a:xfrm>
            <a:custGeom>
              <a:avLst/>
              <a:gdLst/>
              <a:ahLst/>
              <a:cxnLst/>
              <a:rect l="l" t="t" r="r" b="b"/>
              <a:pathLst>
                <a:path w="116" h="608" extrusionOk="0">
                  <a:moveTo>
                    <a:pt x="21" y="1"/>
                  </a:moveTo>
                  <a:lnTo>
                    <a:pt x="0" y="5"/>
                  </a:lnTo>
                  <a:cubicBezTo>
                    <a:pt x="4" y="20"/>
                    <a:pt x="6" y="37"/>
                    <a:pt x="11" y="56"/>
                  </a:cubicBezTo>
                  <a:cubicBezTo>
                    <a:pt x="43" y="217"/>
                    <a:pt x="94" y="456"/>
                    <a:pt x="36" y="598"/>
                  </a:cubicBezTo>
                  <a:lnTo>
                    <a:pt x="56" y="608"/>
                  </a:lnTo>
                  <a:cubicBezTo>
                    <a:pt x="115" y="458"/>
                    <a:pt x="64" y="214"/>
                    <a:pt x="31" y="52"/>
                  </a:cubicBezTo>
                  <a:cubicBezTo>
                    <a:pt x="27" y="34"/>
                    <a:pt x="25" y="17"/>
                    <a:pt x="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8"/>
            <p:cNvSpPr/>
            <p:nvPr/>
          </p:nvSpPr>
          <p:spPr>
            <a:xfrm>
              <a:off x="1613811" y="2590040"/>
              <a:ext cx="172197" cy="21338"/>
            </a:xfrm>
            <a:custGeom>
              <a:avLst/>
              <a:gdLst/>
              <a:ahLst/>
              <a:cxnLst/>
              <a:rect l="l" t="t" r="r" b="b"/>
              <a:pathLst>
                <a:path w="5762" h="714" extrusionOk="0">
                  <a:moveTo>
                    <a:pt x="0" y="1"/>
                  </a:moveTo>
                  <a:lnTo>
                    <a:pt x="0" y="713"/>
                  </a:lnTo>
                  <a:lnTo>
                    <a:pt x="5761" y="461"/>
                  </a:lnTo>
                  <a:lnTo>
                    <a:pt x="57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8"/>
            <p:cNvSpPr/>
            <p:nvPr/>
          </p:nvSpPr>
          <p:spPr>
            <a:xfrm>
              <a:off x="1192308" y="2583674"/>
              <a:ext cx="172227" cy="17064"/>
            </a:xfrm>
            <a:custGeom>
              <a:avLst/>
              <a:gdLst/>
              <a:ahLst/>
              <a:cxnLst/>
              <a:rect l="l" t="t" r="r" b="b"/>
              <a:pathLst>
                <a:path w="5763" h="571" extrusionOk="0">
                  <a:moveTo>
                    <a:pt x="1" y="1"/>
                  </a:moveTo>
                  <a:lnTo>
                    <a:pt x="1" y="570"/>
                  </a:lnTo>
                  <a:lnTo>
                    <a:pt x="5762" y="570"/>
                  </a:lnTo>
                  <a:lnTo>
                    <a:pt x="576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8"/>
            <p:cNvSpPr/>
            <p:nvPr/>
          </p:nvSpPr>
          <p:spPr>
            <a:xfrm>
              <a:off x="1654933" y="2478030"/>
              <a:ext cx="14883" cy="122708"/>
            </a:xfrm>
            <a:custGeom>
              <a:avLst/>
              <a:gdLst/>
              <a:ahLst/>
              <a:cxnLst/>
              <a:rect l="l" t="t" r="r" b="b"/>
              <a:pathLst>
                <a:path w="498" h="4106" extrusionOk="0">
                  <a:moveTo>
                    <a:pt x="497" y="1"/>
                  </a:moveTo>
                  <a:lnTo>
                    <a:pt x="0" y="74"/>
                  </a:lnTo>
                  <a:lnTo>
                    <a:pt x="126" y="3820"/>
                  </a:lnTo>
                  <a:lnTo>
                    <a:pt x="497" y="4105"/>
                  </a:lnTo>
                  <a:lnTo>
                    <a:pt x="4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8"/>
            <p:cNvSpPr/>
            <p:nvPr/>
          </p:nvSpPr>
          <p:spPr>
            <a:xfrm>
              <a:off x="1733143" y="2478299"/>
              <a:ext cx="14972" cy="122618"/>
            </a:xfrm>
            <a:custGeom>
              <a:avLst/>
              <a:gdLst/>
              <a:ahLst/>
              <a:cxnLst/>
              <a:rect l="l" t="t" r="r" b="b"/>
              <a:pathLst>
                <a:path w="501" h="4103" extrusionOk="0">
                  <a:moveTo>
                    <a:pt x="500" y="1"/>
                  </a:moveTo>
                  <a:lnTo>
                    <a:pt x="0" y="56"/>
                  </a:lnTo>
                  <a:lnTo>
                    <a:pt x="0" y="3805"/>
                  </a:lnTo>
                  <a:lnTo>
                    <a:pt x="361" y="4103"/>
                  </a:lnTo>
                  <a:lnTo>
                    <a:pt x="5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8"/>
            <p:cNvSpPr/>
            <p:nvPr/>
          </p:nvSpPr>
          <p:spPr>
            <a:xfrm>
              <a:off x="1231846" y="2478030"/>
              <a:ext cx="14853" cy="114161"/>
            </a:xfrm>
            <a:custGeom>
              <a:avLst/>
              <a:gdLst/>
              <a:ahLst/>
              <a:cxnLst/>
              <a:rect l="l" t="t" r="r" b="b"/>
              <a:pathLst>
                <a:path w="497" h="3820" extrusionOk="0">
                  <a:moveTo>
                    <a:pt x="497" y="1"/>
                  </a:moveTo>
                  <a:lnTo>
                    <a:pt x="0" y="74"/>
                  </a:lnTo>
                  <a:lnTo>
                    <a:pt x="127" y="3820"/>
                  </a:lnTo>
                  <a:lnTo>
                    <a:pt x="497" y="3820"/>
                  </a:lnTo>
                  <a:lnTo>
                    <a:pt x="4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8"/>
            <p:cNvSpPr/>
            <p:nvPr/>
          </p:nvSpPr>
          <p:spPr>
            <a:xfrm>
              <a:off x="1310026" y="2478299"/>
              <a:ext cx="14972" cy="113892"/>
            </a:xfrm>
            <a:custGeom>
              <a:avLst/>
              <a:gdLst/>
              <a:ahLst/>
              <a:cxnLst/>
              <a:rect l="l" t="t" r="r" b="b"/>
              <a:pathLst>
                <a:path w="501" h="3811" extrusionOk="0">
                  <a:moveTo>
                    <a:pt x="501" y="1"/>
                  </a:moveTo>
                  <a:lnTo>
                    <a:pt x="1" y="56"/>
                  </a:lnTo>
                  <a:lnTo>
                    <a:pt x="1" y="3805"/>
                  </a:lnTo>
                  <a:lnTo>
                    <a:pt x="372" y="3811"/>
                  </a:lnTo>
                  <a:lnTo>
                    <a:pt x="5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8"/>
            <p:cNvSpPr/>
            <p:nvPr/>
          </p:nvSpPr>
          <p:spPr>
            <a:xfrm>
              <a:off x="1073036" y="3115063"/>
              <a:ext cx="1469744" cy="200887"/>
            </a:xfrm>
            <a:custGeom>
              <a:avLst/>
              <a:gdLst/>
              <a:ahLst/>
              <a:cxnLst/>
              <a:rect l="l" t="t" r="r" b="b"/>
              <a:pathLst>
                <a:path w="49180" h="6722" extrusionOk="0">
                  <a:moveTo>
                    <a:pt x="3249" y="3575"/>
                  </a:moveTo>
                  <a:lnTo>
                    <a:pt x="3249" y="3575"/>
                  </a:lnTo>
                  <a:cubicBezTo>
                    <a:pt x="3249" y="3575"/>
                    <a:pt x="3248" y="3576"/>
                    <a:pt x="3248" y="3577"/>
                  </a:cubicBezTo>
                  <a:lnTo>
                    <a:pt x="3248" y="3577"/>
                  </a:lnTo>
                  <a:lnTo>
                    <a:pt x="3248" y="3577"/>
                  </a:lnTo>
                  <a:cubicBezTo>
                    <a:pt x="3248" y="3576"/>
                    <a:pt x="3249" y="3575"/>
                    <a:pt x="3249" y="3575"/>
                  </a:cubicBezTo>
                  <a:close/>
                  <a:moveTo>
                    <a:pt x="8302" y="0"/>
                  </a:moveTo>
                  <a:cubicBezTo>
                    <a:pt x="8144" y="0"/>
                    <a:pt x="7986" y="1"/>
                    <a:pt x="7827" y="2"/>
                  </a:cubicBezTo>
                  <a:cubicBezTo>
                    <a:pt x="5188" y="47"/>
                    <a:pt x="2513" y="305"/>
                    <a:pt x="0" y="1143"/>
                  </a:cubicBezTo>
                  <a:lnTo>
                    <a:pt x="24" y="1225"/>
                  </a:lnTo>
                  <a:cubicBezTo>
                    <a:pt x="2263" y="574"/>
                    <a:pt x="4596" y="393"/>
                    <a:pt x="6914" y="393"/>
                  </a:cubicBezTo>
                  <a:cubicBezTo>
                    <a:pt x="7219" y="393"/>
                    <a:pt x="7523" y="396"/>
                    <a:pt x="7826" y="401"/>
                  </a:cubicBezTo>
                  <a:cubicBezTo>
                    <a:pt x="10451" y="450"/>
                    <a:pt x="13068" y="720"/>
                    <a:pt x="15671" y="1077"/>
                  </a:cubicBezTo>
                  <a:cubicBezTo>
                    <a:pt x="18280" y="1421"/>
                    <a:pt x="20863" y="1866"/>
                    <a:pt x="23482" y="2285"/>
                  </a:cubicBezTo>
                  <a:cubicBezTo>
                    <a:pt x="26109" y="2685"/>
                    <a:pt x="28763" y="2840"/>
                    <a:pt x="31412" y="2880"/>
                  </a:cubicBezTo>
                  <a:cubicBezTo>
                    <a:pt x="31835" y="2886"/>
                    <a:pt x="32259" y="2889"/>
                    <a:pt x="32682" y="2889"/>
                  </a:cubicBezTo>
                  <a:cubicBezTo>
                    <a:pt x="33583" y="2889"/>
                    <a:pt x="34483" y="2876"/>
                    <a:pt x="35382" y="2856"/>
                  </a:cubicBezTo>
                  <a:cubicBezTo>
                    <a:pt x="36221" y="2835"/>
                    <a:pt x="37058" y="2803"/>
                    <a:pt x="37894" y="2773"/>
                  </a:cubicBezTo>
                  <a:lnTo>
                    <a:pt x="37894" y="2773"/>
                  </a:lnTo>
                  <a:cubicBezTo>
                    <a:pt x="37030" y="2892"/>
                    <a:pt x="36163" y="2999"/>
                    <a:pt x="35292" y="3095"/>
                  </a:cubicBezTo>
                  <a:cubicBezTo>
                    <a:pt x="33988" y="3235"/>
                    <a:pt x="32679" y="3355"/>
                    <a:pt x="31367" y="3456"/>
                  </a:cubicBezTo>
                  <a:lnTo>
                    <a:pt x="29401" y="3595"/>
                  </a:lnTo>
                  <a:cubicBezTo>
                    <a:pt x="28747" y="3636"/>
                    <a:pt x="28115" y="3685"/>
                    <a:pt x="27474" y="3685"/>
                  </a:cubicBezTo>
                  <a:cubicBezTo>
                    <a:pt x="27466" y="3685"/>
                    <a:pt x="27459" y="3685"/>
                    <a:pt x="27452" y="3685"/>
                  </a:cubicBezTo>
                  <a:cubicBezTo>
                    <a:pt x="27398" y="3685"/>
                    <a:pt x="27345" y="3685"/>
                    <a:pt x="27292" y="3685"/>
                  </a:cubicBezTo>
                  <a:cubicBezTo>
                    <a:pt x="26040" y="3685"/>
                    <a:pt x="24778" y="3634"/>
                    <a:pt x="23517" y="3579"/>
                  </a:cubicBezTo>
                  <a:lnTo>
                    <a:pt x="19570" y="3401"/>
                  </a:lnTo>
                  <a:lnTo>
                    <a:pt x="11670" y="3017"/>
                  </a:lnTo>
                  <a:cubicBezTo>
                    <a:pt x="10351" y="2957"/>
                    <a:pt x="9035" y="2905"/>
                    <a:pt x="7714" y="2886"/>
                  </a:cubicBezTo>
                  <a:cubicBezTo>
                    <a:pt x="7180" y="2884"/>
                    <a:pt x="6648" y="2872"/>
                    <a:pt x="6114" y="2872"/>
                  </a:cubicBezTo>
                  <a:cubicBezTo>
                    <a:pt x="5326" y="2872"/>
                    <a:pt x="4535" y="2898"/>
                    <a:pt x="3737" y="3024"/>
                  </a:cubicBezTo>
                  <a:cubicBezTo>
                    <a:pt x="3569" y="3056"/>
                    <a:pt x="3401" y="3094"/>
                    <a:pt x="3227" y="3173"/>
                  </a:cubicBezTo>
                  <a:cubicBezTo>
                    <a:pt x="3142" y="3218"/>
                    <a:pt x="3045" y="3263"/>
                    <a:pt x="2969" y="3392"/>
                  </a:cubicBezTo>
                  <a:cubicBezTo>
                    <a:pt x="2950" y="3426"/>
                    <a:pt x="2938" y="3462"/>
                    <a:pt x="2931" y="3500"/>
                  </a:cubicBezTo>
                  <a:cubicBezTo>
                    <a:pt x="2927" y="3525"/>
                    <a:pt x="2926" y="3549"/>
                    <a:pt x="2928" y="3575"/>
                  </a:cubicBezTo>
                  <a:lnTo>
                    <a:pt x="2932" y="3604"/>
                  </a:lnTo>
                  <a:cubicBezTo>
                    <a:pt x="2931" y="3617"/>
                    <a:pt x="2950" y="3676"/>
                    <a:pt x="2964" y="3709"/>
                  </a:cubicBezTo>
                  <a:cubicBezTo>
                    <a:pt x="2978" y="3737"/>
                    <a:pt x="2994" y="3764"/>
                    <a:pt x="3011" y="3789"/>
                  </a:cubicBezTo>
                  <a:cubicBezTo>
                    <a:pt x="3155" y="3967"/>
                    <a:pt x="3317" y="4041"/>
                    <a:pt x="3473" y="4122"/>
                  </a:cubicBezTo>
                  <a:cubicBezTo>
                    <a:pt x="3629" y="4193"/>
                    <a:pt x="3787" y="4255"/>
                    <a:pt x="3949" y="4309"/>
                  </a:cubicBezTo>
                  <a:cubicBezTo>
                    <a:pt x="4592" y="4516"/>
                    <a:pt x="5239" y="4662"/>
                    <a:pt x="5890" y="4794"/>
                  </a:cubicBezTo>
                  <a:cubicBezTo>
                    <a:pt x="7190" y="5055"/>
                    <a:pt x="8499" y="5247"/>
                    <a:pt x="9808" y="5422"/>
                  </a:cubicBezTo>
                  <a:cubicBezTo>
                    <a:pt x="12428" y="5759"/>
                    <a:pt x="15055" y="6036"/>
                    <a:pt x="17691" y="6213"/>
                  </a:cubicBezTo>
                  <a:cubicBezTo>
                    <a:pt x="19007" y="6307"/>
                    <a:pt x="20323" y="6388"/>
                    <a:pt x="21641" y="6465"/>
                  </a:cubicBezTo>
                  <a:cubicBezTo>
                    <a:pt x="22959" y="6530"/>
                    <a:pt x="24278" y="6581"/>
                    <a:pt x="25597" y="6625"/>
                  </a:cubicBezTo>
                  <a:cubicBezTo>
                    <a:pt x="27494" y="6685"/>
                    <a:pt x="29391" y="6722"/>
                    <a:pt x="31290" y="6722"/>
                  </a:cubicBezTo>
                  <a:cubicBezTo>
                    <a:pt x="32033" y="6722"/>
                    <a:pt x="32775" y="6716"/>
                    <a:pt x="33518" y="6704"/>
                  </a:cubicBezTo>
                  <a:cubicBezTo>
                    <a:pt x="36162" y="6638"/>
                    <a:pt x="38804" y="6491"/>
                    <a:pt x="41431" y="6188"/>
                  </a:cubicBezTo>
                  <a:cubicBezTo>
                    <a:pt x="44052" y="5866"/>
                    <a:pt x="46673" y="5397"/>
                    <a:pt x="49180" y="4554"/>
                  </a:cubicBezTo>
                  <a:lnTo>
                    <a:pt x="49153" y="4472"/>
                  </a:lnTo>
                  <a:cubicBezTo>
                    <a:pt x="46611" y="5167"/>
                    <a:pt x="44003" y="5537"/>
                    <a:pt x="41385" y="5762"/>
                  </a:cubicBezTo>
                  <a:cubicBezTo>
                    <a:pt x="38768" y="5996"/>
                    <a:pt x="36137" y="6067"/>
                    <a:pt x="33510" y="6067"/>
                  </a:cubicBezTo>
                  <a:cubicBezTo>
                    <a:pt x="33265" y="6068"/>
                    <a:pt x="33019" y="6069"/>
                    <a:pt x="32774" y="6069"/>
                  </a:cubicBezTo>
                  <a:cubicBezTo>
                    <a:pt x="30390" y="6069"/>
                    <a:pt x="28005" y="6005"/>
                    <a:pt x="25622" y="5901"/>
                  </a:cubicBezTo>
                  <a:cubicBezTo>
                    <a:pt x="24307" y="5846"/>
                    <a:pt x="22993" y="5775"/>
                    <a:pt x="21679" y="5703"/>
                  </a:cubicBezTo>
                  <a:lnTo>
                    <a:pt x="17737" y="5489"/>
                  </a:lnTo>
                  <a:cubicBezTo>
                    <a:pt x="15111" y="5315"/>
                    <a:pt x="12482" y="5166"/>
                    <a:pt x="9865" y="4906"/>
                  </a:cubicBezTo>
                  <a:cubicBezTo>
                    <a:pt x="8557" y="4778"/>
                    <a:pt x="7250" y="4631"/>
                    <a:pt x="5957" y="4418"/>
                  </a:cubicBezTo>
                  <a:cubicBezTo>
                    <a:pt x="5313" y="4309"/>
                    <a:pt x="4666" y="4191"/>
                    <a:pt x="4052" y="3995"/>
                  </a:cubicBezTo>
                  <a:cubicBezTo>
                    <a:pt x="3759" y="3899"/>
                    <a:pt x="3417" y="3777"/>
                    <a:pt x="3263" y="3601"/>
                  </a:cubicBezTo>
                  <a:lnTo>
                    <a:pt x="3248" y="3577"/>
                  </a:lnTo>
                  <a:lnTo>
                    <a:pt x="3248" y="3577"/>
                  </a:lnTo>
                  <a:cubicBezTo>
                    <a:pt x="3248" y="3578"/>
                    <a:pt x="3247" y="3579"/>
                    <a:pt x="3246" y="3579"/>
                  </a:cubicBezTo>
                  <a:cubicBezTo>
                    <a:pt x="3245" y="3579"/>
                    <a:pt x="3243" y="3576"/>
                    <a:pt x="3242" y="3565"/>
                  </a:cubicBezTo>
                  <a:lnTo>
                    <a:pt x="3240" y="3546"/>
                  </a:lnTo>
                  <a:cubicBezTo>
                    <a:pt x="3240" y="3546"/>
                    <a:pt x="3238" y="3543"/>
                    <a:pt x="3242" y="3539"/>
                  </a:cubicBezTo>
                  <a:cubicBezTo>
                    <a:pt x="3246" y="3520"/>
                    <a:pt x="3300" y="3479"/>
                    <a:pt x="3360" y="3449"/>
                  </a:cubicBezTo>
                  <a:cubicBezTo>
                    <a:pt x="3485" y="3389"/>
                    <a:pt x="3639" y="3350"/>
                    <a:pt x="3794" y="3318"/>
                  </a:cubicBezTo>
                  <a:cubicBezTo>
                    <a:pt x="4422" y="3199"/>
                    <a:pt x="5083" y="3171"/>
                    <a:pt x="5737" y="3149"/>
                  </a:cubicBezTo>
                  <a:cubicBezTo>
                    <a:pt x="6082" y="3138"/>
                    <a:pt x="6429" y="3132"/>
                    <a:pt x="6776" y="3132"/>
                  </a:cubicBezTo>
                  <a:cubicBezTo>
                    <a:pt x="7086" y="3132"/>
                    <a:pt x="7397" y="3136"/>
                    <a:pt x="7708" y="3146"/>
                  </a:cubicBezTo>
                  <a:cubicBezTo>
                    <a:pt x="9022" y="3180"/>
                    <a:pt x="10337" y="3245"/>
                    <a:pt x="11652" y="3320"/>
                  </a:cubicBezTo>
                  <a:cubicBezTo>
                    <a:pt x="14282" y="3472"/>
                    <a:pt x="16907" y="3702"/>
                    <a:pt x="19536" y="3913"/>
                  </a:cubicBezTo>
                  <a:cubicBezTo>
                    <a:pt x="22164" y="4124"/>
                    <a:pt x="24788" y="4352"/>
                    <a:pt x="27447" y="4411"/>
                  </a:cubicBezTo>
                  <a:cubicBezTo>
                    <a:pt x="27565" y="4415"/>
                    <a:pt x="27684" y="4416"/>
                    <a:pt x="27802" y="4416"/>
                  </a:cubicBezTo>
                  <a:cubicBezTo>
                    <a:pt x="28354" y="4416"/>
                    <a:pt x="28909" y="4383"/>
                    <a:pt x="29445" y="4352"/>
                  </a:cubicBezTo>
                  <a:lnTo>
                    <a:pt x="31425" y="4224"/>
                  </a:lnTo>
                  <a:cubicBezTo>
                    <a:pt x="32742" y="4129"/>
                    <a:pt x="34059" y="4015"/>
                    <a:pt x="35374" y="3883"/>
                  </a:cubicBezTo>
                  <a:cubicBezTo>
                    <a:pt x="36691" y="3746"/>
                    <a:pt x="38003" y="3595"/>
                    <a:pt x="39319" y="3389"/>
                  </a:cubicBezTo>
                  <a:cubicBezTo>
                    <a:pt x="39648" y="3337"/>
                    <a:pt x="39976" y="3281"/>
                    <a:pt x="40310" y="3215"/>
                  </a:cubicBezTo>
                  <a:cubicBezTo>
                    <a:pt x="40475" y="3181"/>
                    <a:pt x="40642" y="3146"/>
                    <a:pt x="40812" y="3102"/>
                  </a:cubicBezTo>
                  <a:cubicBezTo>
                    <a:pt x="40898" y="3079"/>
                    <a:pt x="40983" y="3056"/>
                    <a:pt x="41077" y="3026"/>
                  </a:cubicBezTo>
                  <a:cubicBezTo>
                    <a:pt x="41174" y="2986"/>
                    <a:pt x="41249" y="2980"/>
                    <a:pt x="41426" y="2857"/>
                  </a:cubicBezTo>
                  <a:cubicBezTo>
                    <a:pt x="41463" y="2827"/>
                    <a:pt x="41495" y="2794"/>
                    <a:pt x="41524" y="2758"/>
                  </a:cubicBezTo>
                  <a:cubicBezTo>
                    <a:pt x="41574" y="2672"/>
                    <a:pt x="41618" y="2617"/>
                    <a:pt x="41612" y="2456"/>
                  </a:cubicBezTo>
                  <a:cubicBezTo>
                    <a:pt x="41596" y="2294"/>
                    <a:pt x="41543" y="2241"/>
                    <a:pt x="41480" y="2166"/>
                  </a:cubicBezTo>
                  <a:cubicBezTo>
                    <a:pt x="41444" y="2133"/>
                    <a:pt x="41407" y="2103"/>
                    <a:pt x="41365" y="2080"/>
                  </a:cubicBezTo>
                  <a:cubicBezTo>
                    <a:pt x="41295" y="2042"/>
                    <a:pt x="41220" y="2016"/>
                    <a:pt x="41142" y="1999"/>
                  </a:cubicBezTo>
                  <a:cubicBezTo>
                    <a:pt x="41090" y="1987"/>
                    <a:pt x="41038" y="1976"/>
                    <a:pt x="40985" y="1970"/>
                  </a:cubicBezTo>
                  <a:lnTo>
                    <a:pt x="40851" y="1951"/>
                  </a:lnTo>
                  <a:cubicBezTo>
                    <a:pt x="40674" y="1929"/>
                    <a:pt x="40502" y="1917"/>
                    <a:pt x="40330" y="1905"/>
                  </a:cubicBezTo>
                  <a:cubicBezTo>
                    <a:pt x="39989" y="1889"/>
                    <a:pt x="39656" y="1884"/>
                    <a:pt x="39320" y="1882"/>
                  </a:cubicBezTo>
                  <a:cubicBezTo>
                    <a:pt x="36908" y="1895"/>
                    <a:pt x="34533" y="2007"/>
                    <a:pt x="32152" y="2007"/>
                  </a:cubicBezTo>
                  <a:cubicBezTo>
                    <a:pt x="31909" y="2007"/>
                    <a:pt x="31666" y="2005"/>
                    <a:pt x="31423" y="2003"/>
                  </a:cubicBezTo>
                  <a:cubicBezTo>
                    <a:pt x="28804" y="1982"/>
                    <a:pt x="26187" y="1819"/>
                    <a:pt x="23585" y="1517"/>
                  </a:cubicBezTo>
                  <a:cubicBezTo>
                    <a:pt x="20990" y="1172"/>
                    <a:pt x="18372" y="744"/>
                    <a:pt x="15748" y="459"/>
                  </a:cubicBezTo>
                  <a:cubicBezTo>
                    <a:pt x="13277" y="192"/>
                    <a:pt x="10792" y="0"/>
                    <a:pt x="83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8"/>
            <p:cNvSpPr/>
            <p:nvPr/>
          </p:nvSpPr>
          <p:spPr>
            <a:xfrm>
              <a:off x="1170432" y="3318462"/>
              <a:ext cx="656394" cy="111202"/>
            </a:xfrm>
            <a:custGeom>
              <a:avLst/>
              <a:gdLst/>
              <a:ahLst/>
              <a:cxnLst/>
              <a:rect l="l" t="t" r="r" b="b"/>
              <a:pathLst>
                <a:path w="21964" h="3721" extrusionOk="0">
                  <a:moveTo>
                    <a:pt x="10935" y="1"/>
                  </a:moveTo>
                  <a:cubicBezTo>
                    <a:pt x="10702" y="1"/>
                    <a:pt x="10468" y="1"/>
                    <a:pt x="10234" y="3"/>
                  </a:cubicBezTo>
                  <a:cubicBezTo>
                    <a:pt x="8278" y="8"/>
                    <a:pt x="6322" y="73"/>
                    <a:pt x="4366" y="195"/>
                  </a:cubicBezTo>
                  <a:cubicBezTo>
                    <a:pt x="3390" y="266"/>
                    <a:pt x="2412" y="330"/>
                    <a:pt x="1440" y="482"/>
                  </a:cubicBezTo>
                  <a:cubicBezTo>
                    <a:pt x="1196" y="519"/>
                    <a:pt x="954" y="569"/>
                    <a:pt x="716" y="634"/>
                  </a:cubicBezTo>
                  <a:cubicBezTo>
                    <a:pt x="594" y="665"/>
                    <a:pt x="475" y="706"/>
                    <a:pt x="360" y="757"/>
                  </a:cubicBezTo>
                  <a:cubicBezTo>
                    <a:pt x="248" y="812"/>
                    <a:pt x="119" y="864"/>
                    <a:pt x="41" y="1006"/>
                  </a:cubicBezTo>
                  <a:cubicBezTo>
                    <a:pt x="1" y="1089"/>
                    <a:pt x="12" y="1167"/>
                    <a:pt x="56" y="1243"/>
                  </a:cubicBezTo>
                  <a:cubicBezTo>
                    <a:pt x="98" y="1309"/>
                    <a:pt x="156" y="1351"/>
                    <a:pt x="213" y="1387"/>
                  </a:cubicBezTo>
                  <a:cubicBezTo>
                    <a:pt x="328" y="1455"/>
                    <a:pt x="448" y="1495"/>
                    <a:pt x="569" y="1531"/>
                  </a:cubicBezTo>
                  <a:cubicBezTo>
                    <a:pt x="808" y="1601"/>
                    <a:pt x="1051" y="1642"/>
                    <a:pt x="1294" y="1681"/>
                  </a:cubicBezTo>
                  <a:cubicBezTo>
                    <a:pt x="5187" y="2177"/>
                    <a:pt x="9119" y="2141"/>
                    <a:pt x="12953" y="2769"/>
                  </a:cubicBezTo>
                  <a:cubicBezTo>
                    <a:pt x="13430" y="2848"/>
                    <a:pt x="13906" y="2940"/>
                    <a:pt x="14370" y="3059"/>
                  </a:cubicBezTo>
                  <a:lnTo>
                    <a:pt x="14449" y="3080"/>
                  </a:lnTo>
                  <a:cubicBezTo>
                    <a:pt x="14393" y="3090"/>
                    <a:pt x="14338" y="3100"/>
                    <a:pt x="14281" y="3108"/>
                  </a:cubicBezTo>
                  <a:cubicBezTo>
                    <a:pt x="13330" y="3238"/>
                    <a:pt x="12352" y="3296"/>
                    <a:pt x="11380" y="3353"/>
                  </a:cubicBezTo>
                  <a:cubicBezTo>
                    <a:pt x="9430" y="3451"/>
                    <a:pt x="7478" y="3544"/>
                    <a:pt x="5524" y="3564"/>
                  </a:cubicBezTo>
                  <a:lnTo>
                    <a:pt x="5523" y="3607"/>
                  </a:lnTo>
                  <a:cubicBezTo>
                    <a:pt x="6834" y="3688"/>
                    <a:pt x="8147" y="3721"/>
                    <a:pt x="9461" y="3721"/>
                  </a:cubicBezTo>
                  <a:cubicBezTo>
                    <a:pt x="10105" y="3721"/>
                    <a:pt x="10750" y="3713"/>
                    <a:pt x="11394" y="3699"/>
                  </a:cubicBezTo>
                  <a:cubicBezTo>
                    <a:pt x="12374" y="3670"/>
                    <a:pt x="13351" y="3647"/>
                    <a:pt x="14340" y="3530"/>
                  </a:cubicBezTo>
                  <a:cubicBezTo>
                    <a:pt x="14464" y="3514"/>
                    <a:pt x="14588" y="3495"/>
                    <a:pt x="14716" y="3469"/>
                  </a:cubicBezTo>
                  <a:cubicBezTo>
                    <a:pt x="14780" y="3456"/>
                    <a:pt x="14843" y="3441"/>
                    <a:pt x="14911" y="3422"/>
                  </a:cubicBezTo>
                  <a:cubicBezTo>
                    <a:pt x="14983" y="3394"/>
                    <a:pt x="15044" y="3391"/>
                    <a:pt x="15162" y="3299"/>
                  </a:cubicBezTo>
                  <a:cubicBezTo>
                    <a:pt x="15210" y="3256"/>
                    <a:pt x="15242" y="3199"/>
                    <a:pt x="15252" y="3136"/>
                  </a:cubicBezTo>
                  <a:cubicBezTo>
                    <a:pt x="15264" y="3027"/>
                    <a:pt x="15225" y="2972"/>
                    <a:pt x="15189" y="2923"/>
                  </a:cubicBezTo>
                  <a:cubicBezTo>
                    <a:pt x="15149" y="2878"/>
                    <a:pt x="15101" y="2842"/>
                    <a:pt x="15048" y="2817"/>
                  </a:cubicBezTo>
                  <a:cubicBezTo>
                    <a:pt x="14981" y="2786"/>
                    <a:pt x="14912" y="2760"/>
                    <a:pt x="14842" y="2738"/>
                  </a:cubicBezTo>
                  <a:lnTo>
                    <a:pt x="14481" y="2639"/>
                  </a:lnTo>
                  <a:cubicBezTo>
                    <a:pt x="13997" y="2512"/>
                    <a:pt x="13514" y="2416"/>
                    <a:pt x="13028" y="2331"/>
                  </a:cubicBezTo>
                  <a:cubicBezTo>
                    <a:pt x="11080" y="2005"/>
                    <a:pt x="9119" y="1907"/>
                    <a:pt x="7164" y="1817"/>
                  </a:cubicBezTo>
                  <a:cubicBezTo>
                    <a:pt x="5212" y="1716"/>
                    <a:pt x="3248" y="1759"/>
                    <a:pt x="1316" y="1532"/>
                  </a:cubicBezTo>
                  <a:cubicBezTo>
                    <a:pt x="1077" y="1498"/>
                    <a:pt x="836" y="1460"/>
                    <a:pt x="606" y="1396"/>
                  </a:cubicBezTo>
                  <a:cubicBezTo>
                    <a:pt x="493" y="1363"/>
                    <a:pt x="379" y="1327"/>
                    <a:pt x="282" y="1271"/>
                  </a:cubicBezTo>
                  <a:cubicBezTo>
                    <a:pt x="183" y="1216"/>
                    <a:pt x="119" y="1137"/>
                    <a:pt x="159" y="1063"/>
                  </a:cubicBezTo>
                  <a:cubicBezTo>
                    <a:pt x="260" y="899"/>
                    <a:pt x="532" y="825"/>
                    <a:pt x="751" y="763"/>
                  </a:cubicBezTo>
                  <a:cubicBezTo>
                    <a:pt x="984" y="703"/>
                    <a:pt x="1223" y="661"/>
                    <a:pt x="1463" y="625"/>
                  </a:cubicBezTo>
                  <a:cubicBezTo>
                    <a:pt x="2425" y="488"/>
                    <a:pt x="3403" y="436"/>
                    <a:pt x="4378" y="408"/>
                  </a:cubicBezTo>
                  <a:cubicBezTo>
                    <a:pt x="5411" y="379"/>
                    <a:pt x="6445" y="373"/>
                    <a:pt x="7480" y="373"/>
                  </a:cubicBezTo>
                  <a:cubicBezTo>
                    <a:pt x="8270" y="373"/>
                    <a:pt x="9060" y="377"/>
                    <a:pt x="9850" y="377"/>
                  </a:cubicBezTo>
                  <a:cubicBezTo>
                    <a:pt x="9978" y="377"/>
                    <a:pt x="10107" y="376"/>
                    <a:pt x="10235" y="376"/>
                  </a:cubicBezTo>
                  <a:lnTo>
                    <a:pt x="16099" y="368"/>
                  </a:lnTo>
                  <a:cubicBezTo>
                    <a:pt x="18052" y="343"/>
                    <a:pt x="20011" y="356"/>
                    <a:pt x="21963" y="199"/>
                  </a:cubicBezTo>
                  <a:lnTo>
                    <a:pt x="21961" y="158"/>
                  </a:lnTo>
                  <a:cubicBezTo>
                    <a:pt x="21757" y="161"/>
                    <a:pt x="21553" y="162"/>
                    <a:pt x="21350" y="162"/>
                  </a:cubicBezTo>
                  <a:cubicBezTo>
                    <a:pt x="20577" y="162"/>
                    <a:pt x="19804" y="144"/>
                    <a:pt x="19030" y="124"/>
                  </a:cubicBezTo>
                  <a:lnTo>
                    <a:pt x="16099" y="62"/>
                  </a:lnTo>
                  <a:cubicBezTo>
                    <a:pt x="14379" y="35"/>
                    <a:pt x="12657" y="1"/>
                    <a:pt x="10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8"/>
            <p:cNvSpPr/>
            <p:nvPr/>
          </p:nvSpPr>
          <p:spPr>
            <a:xfrm>
              <a:off x="1985913" y="3075914"/>
              <a:ext cx="409036" cy="15152"/>
            </a:xfrm>
            <a:custGeom>
              <a:avLst/>
              <a:gdLst/>
              <a:ahLst/>
              <a:cxnLst/>
              <a:rect l="l" t="t" r="r" b="b"/>
              <a:pathLst>
                <a:path w="13687" h="507" extrusionOk="0">
                  <a:moveTo>
                    <a:pt x="13687" y="1"/>
                  </a:moveTo>
                  <a:lnTo>
                    <a:pt x="13687" y="1"/>
                  </a:lnTo>
                  <a:cubicBezTo>
                    <a:pt x="9130" y="47"/>
                    <a:pt x="4572" y="97"/>
                    <a:pt x="17" y="109"/>
                  </a:cubicBezTo>
                  <a:lnTo>
                    <a:pt x="1" y="333"/>
                  </a:lnTo>
                  <a:cubicBezTo>
                    <a:pt x="1290" y="462"/>
                    <a:pt x="2603" y="506"/>
                    <a:pt x="3923" y="506"/>
                  </a:cubicBezTo>
                  <a:cubicBezTo>
                    <a:pt x="6721" y="506"/>
                    <a:pt x="9553" y="306"/>
                    <a:pt x="12272" y="287"/>
                  </a:cubicBezTo>
                  <a:cubicBezTo>
                    <a:pt x="12736" y="283"/>
                    <a:pt x="13198" y="281"/>
                    <a:pt x="13661" y="280"/>
                  </a:cubicBezTo>
                  <a:lnTo>
                    <a:pt x="136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8"/>
            <p:cNvSpPr/>
            <p:nvPr/>
          </p:nvSpPr>
          <p:spPr>
            <a:xfrm>
              <a:off x="1981281" y="3145815"/>
              <a:ext cx="407093" cy="9264"/>
            </a:xfrm>
            <a:custGeom>
              <a:avLst/>
              <a:gdLst/>
              <a:ahLst/>
              <a:cxnLst/>
              <a:rect l="l" t="t" r="r" b="b"/>
              <a:pathLst>
                <a:path w="13622" h="310" extrusionOk="0">
                  <a:moveTo>
                    <a:pt x="13622" y="0"/>
                  </a:moveTo>
                  <a:cubicBezTo>
                    <a:pt x="12671" y="5"/>
                    <a:pt x="11721" y="10"/>
                    <a:pt x="10772" y="20"/>
                  </a:cubicBezTo>
                  <a:cubicBezTo>
                    <a:pt x="8489" y="41"/>
                    <a:pt x="6157" y="163"/>
                    <a:pt x="3836" y="163"/>
                  </a:cubicBezTo>
                  <a:cubicBezTo>
                    <a:pt x="2557" y="163"/>
                    <a:pt x="1283" y="126"/>
                    <a:pt x="21" y="15"/>
                  </a:cubicBezTo>
                  <a:lnTo>
                    <a:pt x="0" y="309"/>
                  </a:lnTo>
                  <a:cubicBezTo>
                    <a:pt x="4542" y="293"/>
                    <a:pt x="9082" y="114"/>
                    <a:pt x="13622" y="5"/>
                  </a:cubicBezTo>
                  <a:lnTo>
                    <a:pt x="13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Types of Natural Disasters Class by Slidesgo">
  <a:themeElements>
    <a:clrScheme name="Simple Light">
      <a:dk1>
        <a:srgbClr val="167480"/>
      </a:dk1>
      <a:lt1>
        <a:srgbClr val="DDFFEE"/>
      </a:lt1>
      <a:dk2>
        <a:srgbClr val="5C463F"/>
      </a:dk2>
      <a:lt2>
        <a:srgbClr val="F1EFD8"/>
      </a:lt2>
      <a:accent1>
        <a:srgbClr val="FFD238"/>
      </a:accent1>
      <a:accent2>
        <a:srgbClr val="FFAA21"/>
      </a:accent2>
      <a:accent3>
        <a:srgbClr val="EB5D37"/>
      </a:accent3>
      <a:accent4>
        <a:srgbClr val="9FBB2D"/>
      </a:accent4>
      <a:accent5>
        <a:srgbClr val="9CD3D0"/>
      </a:accent5>
      <a:accent6>
        <a:srgbClr val="9E99A3"/>
      </a:accent6>
      <a:hlink>
        <a:srgbClr val="5C46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1326</Words>
  <Application>Microsoft Office PowerPoint</Application>
  <PresentationFormat>On-screen Show (16:9)</PresentationFormat>
  <Paragraphs>245</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Roboto</vt:lpstr>
      <vt:lpstr>Londrina Solid</vt:lpstr>
      <vt:lpstr>Bebas Neue</vt:lpstr>
      <vt:lpstr>Types of Natural Disasters Class by Slidesgo</vt:lpstr>
      <vt:lpstr>Leveraging Deep Learning to Estimate the Damage Caused by Natural Disasters </vt:lpstr>
      <vt:lpstr>Saifur Rahman Rubayet</vt:lpstr>
      <vt:lpstr>PowerPoint Presentation</vt:lpstr>
      <vt:lpstr>01</vt:lpstr>
      <vt:lpstr>Background</vt:lpstr>
      <vt:lpstr>Objectives</vt:lpstr>
      <vt:lpstr>Motivation</vt:lpstr>
      <vt:lpstr>-Dr.Katharine Hayhoe</vt:lpstr>
      <vt:lpstr>RELATED WORKS</vt:lpstr>
      <vt:lpstr>Related Works</vt:lpstr>
      <vt:lpstr>DATASET</vt:lpstr>
      <vt:lpstr>About the Dataset</vt:lpstr>
      <vt:lpstr>Disaster Types in the Dataset</vt:lpstr>
      <vt:lpstr>22,068</vt:lpstr>
      <vt:lpstr>Methodology</vt:lpstr>
      <vt:lpstr>Classification Model 1</vt:lpstr>
      <vt:lpstr>YOLOv8 Architecture</vt:lpstr>
      <vt:lpstr>Classification Model 2</vt:lpstr>
      <vt:lpstr>ResNet-50 Architecture</vt:lpstr>
      <vt:lpstr>Residual Block</vt:lpstr>
      <vt:lpstr>Segmentation Model 1</vt:lpstr>
      <vt:lpstr>SegFormer Architecture</vt:lpstr>
      <vt:lpstr>Segmentation Model 2</vt:lpstr>
      <vt:lpstr>Implementation</vt:lpstr>
      <vt:lpstr>RESULTS</vt:lpstr>
      <vt:lpstr>Confusion Matrix (Classification)</vt:lpstr>
      <vt:lpstr>Classification Model 1</vt:lpstr>
      <vt:lpstr>Classification Model 2</vt:lpstr>
      <vt:lpstr>Segmentation Model 1</vt:lpstr>
      <vt:lpstr>Segmentation Model 2</vt:lpstr>
      <vt:lpstr>FUTURE DIRECTIONS</vt:lpstr>
      <vt:lpstr>MODEL MODIFICATIONS</vt:lpstr>
      <vt:lpstr>WEB APP</vt:lpstr>
      <vt:lpstr>07</vt:lpstr>
      <vt:lpstr>Conclusion</vt:lpstr>
      <vt:lpstr>REFERENCES</vt:lpstr>
      <vt:lpstr>REFERENCES</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Deep Learning to Estimate the Damage Caused by Natural Disasters</dc:title>
  <dc:creator>Rifat</dc:creator>
  <cp:lastModifiedBy>Md. Rifat Ahmed</cp:lastModifiedBy>
  <cp:revision>7</cp:revision>
  <dcterms:modified xsi:type="dcterms:W3CDTF">2023-11-28T09:52:25Z</dcterms:modified>
</cp:coreProperties>
</file>